
<file path=[Content_Types].xml><?xml version="1.0" encoding="utf-8"?>
<Types xmlns="http://schemas.openxmlformats.org/package/2006/content-types">
  <Override PartName="/ppt/embeddings/oleObject5.bin" ContentType="application/vnd.openxmlformats-officedocument.oleObject"/>
  <Default Extension="rels" ContentType="application/vnd.openxmlformats-package.relationships+xml"/>
  <Override PartName="/ppt/slideLayouts/slideLayout1.xml" ContentType="application/vnd.openxmlformats-officedocument.presentationml.slideLayout+xml"/>
  <Default Extension="png" ContentType="image/png"/>
  <Override PartName="/ppt/slides/slide11.xml" ContentType="application/vnd.openxmlformats-officedocument.presentationml.slide+xml"/>
  <Default Extension="xml" ContentType="application/xml"/>
  <Override PartName="/ppt/slides/slide9.xml" ContentType="application/vnd.openxmlformats-officedocument.presentationml.slide+xml"/>
  <Default Extension="jpeg" ContentType="image/jpeg"/>
  <Override PartName="/ppt/embeddings/oleObject3.bin" ContentType="application/vnd.openxmlformats-officedocument.oleObject"/>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embeddings/oleObject1.bin" ContentType="application/vnd.openxmlformats-officedocument.oleObject"/>
  <Override PartName="/ppt/slideLayouts/slideLayout6.xml" ContentType="application/vnd.openxmlformats-officedocument.presentationml.slideLayout+xml"/>
  <Override PartName="/ppt/slides/slide5.xml" ContentType="application/vnd.openxmlformats-officedocument.presentationml.slide+xml"/>
  <Default Extension="wmf" ContentType="image/x-wmf"/>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ppt/slides/slide14.xml" ContentType="application/vnd.openxmlformats-officedocument.presentationml.slide+xml"/>
  <Override PartName="/ppt/embeddings/oleObject6.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Override PartName="/ppt/embeddings/oleObject4.bin" ContentType="application/vnd.openxmlformats-officedocument.oleObject"/>
  <Default Extension="bin" ContentType="application/vnd.openxmlformats-officedocument.presentationml.printerSettings"/>
  <Override PartName="/ppt/slides/slide10.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8.xml" ContentType="application/vnd.openxmlformats-officedocument.presentationml.slide+xml"/>
  <Override PartName="/ppt/presentation.xml" ContentType="application/vnd.openxmlformats-officedocument.presentationml.presentation.main+xml"/>
  <Override PartName="/ppt/embeddings/oleObject2.bin" ContentType="application/vnd.openxmlformats-officedocument.oleObject"/>
  <Override PartName="/ppt/slideLayouts/slideLayout7.xml" ContentType="application/vnd.openxmlformats-officedocument.presentationml.slideLayout+xml"/>
  <Override PartName="/ppt/slides/slide6.xml" ContentType="application/vnd.openxmlformats-officedocument.presentationml.slide+xml"/>
  <Default Extension="vml" ContentType="application/vnd.openxmlformats-officedocument.vmlDrawing"/>
  <Default Extension="xls" ContentType="application/vnd.ms-exce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embeddings/oleObject7.bin" ContentType="application/vnd.openxmlformats-officedocument.oleObject"/>
  <Override PartName="/ppt/slideLayouts/slideLayout3.xml" ContentType="application/vnd.openxmlformats-officedocument.presentationml.slideLayout+xml"/>
  <Override PartName="/ppt/slides/slide2.xml" ContentType="application/vnd.openxmlformats-officedocument.presentationml.slide+xml"/>
  <Override PartName="/ppt/slides/slide1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65" r:id="rId10"/>
    <p:sldId id="269" r:id="rId11"/>
    <p:sldId id="267" r:id="rId12"/>
    <p:sldId id="270" r:id="rId13"/>
    <p:sldId id="273" r:id="rId14"/>
    <p:sldId id="276" r:id="rId15"/>
  </p:sldIdLst>
  <p:sldSz cx="9144000" cy="6858000" type="screen4x3"/>
  <p:notesSz cx="6858000" cy="9144000"/>
  <p:defaultTextStyle>
    <a:defPPr>
      <a:defRPr lang="fr-FR"/>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33628" autoAdjust="0"/>
    <p:restoredTop sz="86093" autoAdjust="0"/>
  </p:normalViewPr>
  <p:slideViewPr>
    <p:cSldViewPr>
      <p:cViewPr varScale="1">
        <p:scale>
          <a:sx n="92" d="100"/>
          <a:sy n="92" d="100"/>
        </p:scale>
        <p:origin x="-104"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8"/>
    </p:cViewPr>
  </p:sorter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fr-FR"/>
          </a:p>
        </p:txBody>
      </p:sp>
      <p:sp>
        <p:nvSpPr>
          <p:cNvPr id="5" name="Footer Placeholder 4"/>
          <p:cNvSpPr>
            <a:spLocks noGrp="1"/>
          </p:cNvSpPr>
          <p:nvPr>
            <p:ph type="ftr" sz="quarter" idx="11"/>
          </p:nvPr>
        </p:nvSpPr>
        <p:spPr/>
        <p:txBody>
          <a:bodyPr/>
          <a:lstStyle>
            <a:lvl1pPr>
              <a:defRPr/>
            </a:lvl1pPr>
          </a:lstStyle>
          <a:p>
            <a:endParaRPr lang="fr-FR"/>
          </a:p>
        </p:txBody>
      </p:sp>
      <p:sp>
        <p:nvSpPr>
          <p:cNvPr id="6" name="Slide Number Placeholder 5"/>
          <p:cNvSpPr>
            <a:spLocks noGrp="1"/>
          </p:cNvSpPr>
          <p:nvPr>
            <p:ph type="sldNum" sz="quarter" idx="12"/>
          </p:nvPr>
        </p:nvSpPr>
        <p:spPr/>
        <p:txBody>
          <a:bodyPr/>
          <a:lstStyle>
            <a:lvl1pPr>
              <a:defRPr smtClean="0"/>
            </a:lvl1pPr>
          </a:lstStyle>
          <a:p>
            <a:fld id="{3ED8308E-0BB2-5E4A-B153-158D207CDB8A}" type="slidenum">
              <a:rPr lang="fr-FR"/>
              <a:pPr/>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p>
        </p:txBody>
      </p:sp>
      <p:sp>
        <p:nvSpPr>
          <p:cNvPr id="5" name="Footer Placeholder 4"/>
          <p:cNvSpPr>
            <a:spLocks noGrp="1"/>
          </p:cNvSpPr>
          <p:nvPr>
            <p:ph type="ftr" sz="quarter" idx="11"/>
          </p:nvPr>
        </p:nvSpPr>
        <p:spPr/>
        <p:txBody>
          <a:bodyPr/>
          <a:lstStyle>
            <a:lvl1pPr>
              <a:defRPr/>
            </a:lvl1pPr>
          </a:lstStyle>
          <a:p>
            <a:endParaRPr lang="fr-FR"/>
          </a:p>
        </p:txBody>
      </p:sp>
      <p:sp>
        <p:nvSpPr>
          <p:cNvPr id="6" name="Slide Number Placeholder 5"/>
          <p:cNvSpPr>
            <a:spLocks noGrp="1"/>
          </p:cNvSpPr>
          <p:nvPr>
            <p:ph type="sldNum" sz="quarter" idx="12"/>
          </p:nvPr>
        </p:nvSpPr>
        <p:spPr/>
        <p:txBody>
          <a:bodyPr/>
          <a:lstStyle>
            <a:lvl1pPr>
              <a:defRPr smtClean="0"/>
            </a:lvl1pPr>
          </a:lstStyle>
          <a:p>
            <a:fld id="{377208DF-B900-754E-A867-E063F41EE04F}" type="slidenum">
              <a:rPr lang="fr-FR"/>
              <a:pPr/>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p>
        </p:txBody>
      </p:sp>
      <p:sp>
        <p:nvSpPr>
          <p:cNvPr id="5" name="Footer Placeholder 4"/>
          <p:cNvSpPr>
            <a:spLocks noGrp="1"/>
          </p:cNvSpPr>
          <p:nvPr>
            <p:ph type="ftr" sz="quarter" idx="11"/>
          </p:nvPr>
        </p:nvSpPr>
        <p:spPr/>
        <p:txBody>
          <a:bodyPr/>
          <a:lstStyle>
            <a:lvl1pPr>
              <a:defRPr/>
            </a:lvl1pPr>
          </a:lstStyle>
          <a:p>
            <a:endParaRPr lang="fr-FR"/>
          </a:p>
        </p:txBody>
      </p:sp>
      <p:sp>
        <p:nvSpPr>
          <p:cNvPr id="6" name="Slide Number Placeholder 5"/>
          <p:cNvSpPr>
            <a:spLocks noGrp="1"/>
          </p:cNvSpPr>
          <p:nvPr>
            <p:ph type="sldNum" sz="quarter" idx="12"/>
          </p:nvPr>
        </p:nvSpPr>
        <p:spPr/>
        <p:txBody>
          <a:bodyPr/>
          <a:lstStyle>
            <a:lvl1pPr>
              <a:defRPr smtClean="0"/>
            </a:lvl1pPr>
          </a:lstStyle>
          <a:p>
            <a:fld id="{D1DD6536-0158-774D-8118-4F33B8FAD10E}" type="slidenum">
              <a:rPr lang="fr-FR"/>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fr-FR"/>
          </a:p>
        </p:txBody>
      </p:sp>
      <p:sp>
        <p:nvSpPr>
          <p:cNvPr id="5" name="Footer Placeholder 4"/>
          <p:cNvSpPr>
            <a:spLocks noGrp="1"/>
          </p:cNvSpPr>
          <p:nvPr>
            <p:ph type="ftr" sz="quarter" idx="11"/>
          </p:nvPr>
        </p:nvSpPr>
        <p:spPr/>
        <p:txBody>
          <a:bodyPr/>
          <a:lstStyle>
            <a:lvl1pPr>
              <a:defRPr/>
            </a:lvl1pPr>
          </a:lstStyle>
          <a:p>
            <a:endParaRPr lang="fr-FR"/>
          </a:p>
        </p:txBody>
      </p:sp>
      <p:sp>
        <p:nvSpPr>
          <p:cNvPr id="6" name="Slide Number Placeholder 5"/>
          <p:cNvSpPr>
            <a:spLocks noGrp="1"/>
          </p:cNvSpPr>
          <p:nvPr>
            <p:ph type="sldNum" sz="quarter" idx="12"/>
          </p:nvPr>
        </p:nvSpPr>
        <p:spPr/>
        <p:txBody>
          <a:bodyPr/>
          <a:lstStyle>
            <a:lvl1pPr>
              <a:defRPr smtClean="0"/>
            </a:lvl1pPr>
          </a:lstStyle>
          <a:p>
            <a:fld id="{221AA3A2-8CA6-A742-8C37-054995492745}" type="slidenum">
              <a:rPr lang="fr-FR"/>
              <a:pPr/>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fr-FR"/>
          </a:p>
        </p:txBody>
      </p:sp>
      <p:sp>
        <p:nvSpPr>
          <p:cNvPr id="5" name="Footer Placeholder 4"/>
          <p:cNvSpPr>
            <a:spLocks noGrp="1"/>
          </p:cNvSpPr>
          <p:nvPr>
            <p:ph type="ftr" sz="quarter" idx="11"/>
          </p:nvPr>
        </p:nvSpPr>
        <p:spPr/>
        <p:txBody>
          <a:bodyPr/>
          <a:lstStyle>
            <a:lvl1pPr>
              <a:defRPr/>
            </a:lvl1pPr>
          </a:lstStyle>
          <a:p>
            <a:endParaRPr lang="fr-FR"/>
          </a:p>
        </p:txBody>
      </p:sp>
      <p:sp>
        <p:nvSpPr>
          <p:cNvPr id="6" name="Slide Number Placeholder 5"/>
          <p:cNvSpPr>
            <a:spLocks noGrp="1"/>
          </p:cNvSpPr>
          <p:nvPr>
            <p:ph type="sldNum" sz="quarter" idx="12"/>
          </p:nvPr>
        </p:nvSpPr>
        <p:spPr/>
        <p:txBody>
          <a:bodyPr/>
          <a:lstStyle>
            <a:lvl1pPr>
              <a:defRPr smtClean="0"/>
            </a:lvl1pPr>
          </a:lstStyle>
          <a:p>
            <a:fld id="{ABE69CFC-E7D5-2543-80A9-8F5853E7AC78}" type="slidenum">
              <a:rPr lang="fr-FR"/>
              <a:pPr/>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fr-FR"/>
          </a:p>
        </p:txBody>
      </p:sp>
      <p:sp>
        <p:nvSpPr>
          <p:cNvPr id="6" name="Footer Placeholder 5"/>
          <p:cNvSpPr>
            <a:spLocks noGrp="1"/>
          </p:cNvSpPr>
          <p:nvPr>
            <p:ph type="ftr" sz="quarter" idx="11"/>
          </p:nvPr>
        </p:nvSpPr>
        <p:spPr/>
        <p:txBody>
          <a:bodyPr/>
          <a:lstStyle>
            <a:lvl1pPr>
              <a:defRPr/>
            </a:lvl1pPr>
          </a:lstStyle>
          <a:p>
            <a:endParaRPr lang="fr-FR"/>
          </a:p>
        </p:txBody>
      </p:sp>
      <p:sp>
        <p:nvSpPr>
          <p:cNvPr id="7" name="Slide Number Placeholder 6"/>
          <p:cNvSpPr>
            <a:spLocks noGrp="1"/>
          </p:cNvSpPr>
          <p:nvPr>
            <p:ph type="sldNum" sz="quarter" idx="12"/>
          </p:nvPr>
        </p:nvSpPr>
        <p:spPr/>
        <p:txBody>
          <a:bodyPr/>
          <a:lstStyle>
            <a:lvl1pPr>
              <a:defRPr smtClean="0"/>
            </a:lvl1pPr>
          </a:lstStyle>
          <a:p>
            <a:fld id="{3951DCE8-1D73-4A44-9507-A2361F36432D}" type="slidenum">
              <a:rPr lang="fr-FR"/>
              <a:pPr/>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fr-FR"/>
          </a:p>
        </p:txBody>
      </p:sp>
      <p:sp>
        <p:nvSpPr>
          <p:cNvPr id="8" name="Footer Placeholder 7"/>
          <p:cNvSpPr>
            <a:spLocks noGrp="1"/>
          </p:cNvSpPr>
          <p:nvPr>
            <p:ph type="ftr" sz="quarter" idx="11"/>
          </p:nvPr>
        </p:nvSpPr>
        <p:spPr/>
        <p:txBody>
          <a:bodyPr/>
          <a:lstStyle>
            <a:lvl1pPr>
              <a:defRPr/>
            </a:lvl1pPr>
          </a:lstStyle>
          <a:p>
            <a:endParaRPr lang="fr-FR"/>
          </a:p>
        </p:txBody>
      </p:sp>
      <p:sp>
        <p:nvSpPr>
          <p:cNvPr id="9" name="Slide Number Placeholder 8"/>
          <p:cNvSpPr>
            <a:spLocks noGrp="1"/>
          </p:cNvSpPr>
          <p:nvPr>
            <p:ph type="sldNum" sz="quarter" idx="12"/>
          </p:nvPr>
        </p:nvSpPr>
        <p:spPr/>
        <p:txBody>
          <a:bodyPr/>
          <a:lstStyle>
            <a:lvl1pPr>
              <a:defRPr smtClean="0"/>
            </a:lvl1pPr>
          </a:lstStyle>
          <a:p>
            <a:fld id="{B4C36A4B-EDA2-9448-B856-80C0A8C50A9B}" type="slidenum">
              <a:rPr lang="fr-FR"/>
              <a:pPr/>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fr-FR"/>
          </a:p>
        </p:txBody>
      </p:sp>
      <p:sp>
        <p:nvSpPr>
          <p:cNvPr id="4" name="Footer Placeholder 3"/>
          <p:cNvSpPr>
            <a:spLocks noGrp="1"/>
          </p:cNvSpPr>
          <p:nvPr>
            <p:ph type="ftr" sz="quarter" idx="11"/>
          </p:nvPr>
        </p:nvSpPr>
        <p:spPr/>
        <p:txBody>
          <a:bodyPr/>
          <a:lstStyle>
            <a:lvl1pPr>
              <a:defRPr/>
            </a:lvl1pPr>
          </a:lstStyle>
          <a:p>
            <a:endParaRPr lang="fr-FR"/>
          </a:p>
        </p:txBody>
      </p:sp>
      <p:sp>
        <p:nvSpPr>
          <p:cNvPr id="5" name="Slide Number Placeholder 4"/>
          <p:cNvSpPr>
            <a:spLocks noGrp="1"/>
          </p:cNvSpPr>
          <p:nvPr>
            <p:ph type="sldNum" sz="quarter" idx="12"/>
          </p:nvPr>
        </p:nvSpPr>
        <p:spPr/>
        <p:txBody>
          <a:bodyPr/>
          <a:lstStyle>
            <a:lvl1pPr>
              <a:defRPr smtClean="0"/>
            </a:lvl1pPr>
          </a:lstStyle>
          <a:p>
            <a:fld id="{F0E7ED63-55E2-BB4C-9C8C-1CEB78AF552E}" type="slidenum">
              <a:rPr lang="fr-FR"/>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fr-FR"/>
          </a:p>
        </p:txBody>
      </p:sp>
      <p:sp>
        <p:nvSpPr>
          <p:cNvPr id="3" name="Footer Placeholder 2"/>
          <p:cNvSpPr>
            <a:spLocks noGrp="1"/>
          </p:cNvSpPr>
          <p:nvPr>
            <p:ph type="ftr" sz="quarter" idx="11"/>
          </p:nvPr>
        </p:nvSpPr>
        <p:spPr/>
        <p:txBody>
          <a:bodyPr/>
          <a:lstStyle>
            <a:lvl1pPr>
              <a:defRPr/>
            </a:lvl1pPr>
          </a:lstStyle>
          <a:p>
            <a:endParaRPr lang="fr-FR"/>
          </a:p>
        </p:txBody>
      </p:sp>
      <p:sp>
        <p:nvSpPr>
          <p:cNvPr id="4" name="Slide Number Placeholder 3"/>
          <p:cNvSpPr>
            <a:spLocks noGrp="1"/>
          </p:cNvSpPr>
          <p:nvPr>
            <p:ph type="sldNum" sz="quarter" idx="12"/>
          </p:nvPr>
        </p:nvSpPr>
        <p:spPr/>
        <p:txBody>
          <a:bodyPr/>
          <a:lstStyle>
            <a:lvl1pPr>
              <a:defRPr smtClean="0"/>
            </a:lvl1pPr>
          </a:lstStyle>
          <a:p>
            <a:fld id="{0928F87A-C584-9849-9404-0B3A819AF051}" type="slidenum">
              <a:rPr lang="fr-FR"/>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fr-FR"/>
          </a:p>
        </p:txBody>
      </p:sp>
      <p:sp>
        <p:nvSpPr>
          <p:cNvPr id="6" name="Footer Placeholder 5"/>
          <p:cNvSpPr>
            <a:spLocks noGrp="1"/>
          </p:cNvSpPr>
          <p:nvPr>
            <p:ph type="ftr" sz="quarter" idx="11"/>
          </p:nvPr>
        </p:nvSpPr>
        <p:spPr/>
        <p:txBody>
          <a:bodyPr/>
          <a:lstStyle>
            <a:lvl1pPr>
              <a:defRPr/>
            </a:lvl1pPr>
          </a:lstStyle>
          <a:p>
            <a:endParaRPr lang="fr-FR"/>
          </a:p>
        </p:txBody>
      </p:sp>
      <p:sp>
        <p:nvSpPr>
          <p:cNvPr id="7" name="Slide Number Placeholder 6"/>
          <p:cNvSpPr>
            <a:spLocks noGrp="1"/>
          </p:cNvSpPr>
          <p:nvPr>
            <p:ph type="sldNum" sz="quarter" idx="12"/>
          </p:nvPr>
        </p:nvSpPr>
        <p:spPr/>
        <p:txBody>
          <a:bodyPr/>
          <a:lstStyle>
            <a:lvl1pPr>
              <a:defRPr smtClean="0"/>
            </a:lvl1pPr>
          </a:lstStyle>
          <a:p>
            <a:fld id="{84DB8FF9-F256-8F47-82CB-4546A5024DC0}" type="slidenum">
              <a:rPr lang="fr-FR"/>
              <a:pPr/>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fr-FR"/>
          </a:p>
        </p:txBody>
      </p:sp>
      <p:sp>
        <p:nvSpPr>
          <p:cNvPr id="6" name="Footer Placeholder 5"/>
          <p:cNvSpPr>
            <a:spLocks noGrp="1"/>
          </p:cNvSpPr>
          <p:nvPr>
            <p:ph type="ftr" sz="quarter" idx="11"/>
          </p:nvPr>
        </p:nvSpPr>
        <p:spPr/>
        <p:txBody>
          <a:bodyPr/>
          <a:lstStyle>
            <a:lvl1pPr>
              <a:defRPr/>
            </a:lvl1pPr>
          </a:lstStyle>
          <a:p>
            <a:endParaRPr lang="fr-FR"/>
          </a:p>
        </p:txBody>
      </p:sp>
      <p:sp>
        <p:nvSpPr>
          <p:cNvPr id="7" name="Slide Number Placeholder 6"/>
          <p:cNvSpPr>
            <a:spLocks noGrp="1"/>
          </p:cNvSpPr>
          <p:nvPr>
            <p:ph type="sldNum" sz="quarter" idx="12"/>
          </p:nvPr>
        </p:nvSpPr>
        <p:spPr/>
        <p:txBody>
          <a:bodyPr/>
          <a:lstStyle>
            <a:lvl1pPr>
              <a:defRPr smtClean="0"/>
            </a:lvl1pPr>
          </a:lstStyle>
          <a:p>
            <a:fld id="{E55B630A-C388-E445-910C-FBAA597DDE78}" type="slidenum">
              <a:rPr lang="fr-FR"/>
              <a:pPr/>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fr-FR"/>
              <a:t>Cliquez pour modifier le style du titre du masque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fr-F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fr-F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A3EBA39-9A02-B84E-8AD8-A803FA9B4F92}" type="slidenum">
              <a:rPr lang="fr-FR"/>
              <a:p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charset="0"/>
        </a:defRPr>
      </a:lvl2pPr>
      <a:lvl3pPr algn="ctr" rtl="0" fontAlgn="base">
        <a:spcBef>
          <a:spcPct val="0"/>
        </a:spcBef>
        <a:spcAft>
          <a:spcPct val="0"/>
        </a:spcAft>
        <a:defRPr sz="4400">
          <a:solidFill>
            <a:schemeClr val="tx2"/>
          </a:solidFill>
          <a:latin typeface="Times New Roman" charset="0"/>
        </a:defRPr>
      </a:lvl3pPr>
      <a:lvl4pPr algn="ctr" rtl="0" fontAlgn="base">
        <a:spcBef>
          <a:spcPct val="0"/>
        </a:spcBef>
        <a:spcAft>
          <a:spcPct val="0"/>
        </a:spcAft>
        <a:defRPr sz="4400">
          <a:solidFill>
            <a:schemeClr val="tx2"/>
          </a:solidFill>
          <a:latin typeface="Times New Roman" charset="0"/>
        </a:defRPr>
      </a:lvl4pPr>
      <a:lvl5pPr algn="ctr" rtl="0" fontAlgn="base">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ヒラギノ角ゴ Pro W3" charset="-128"/>
        </a:defRPr>
      </a:lvl2pPr>
      <a:lvl3pPr marL="1143000" indent="-228600" algn="l" rtl="0" fontAlgn="base">
        <a:spcBef>
          <a:spcPct val="20000"/>
        </a:spcBef>
        <a:spcAft>
          <a:spcPct val="0"/>
        </a:spcAft>
        <a:buChar char="•"/>
        <a:defRPr sz="2400">
          <a:solidFill>
            <a:schemeClr val="tx1"/>
          </a:solidFill>
          <a:latin typeface="+mn-lt"/>
          <a:ea typeface="ヒラギノ角ゴ Pro W3" charset="-128"/>
        </a:defRPr>
      </a:lvl3pPr>
      <a:lvl4pPr marL="1600200" indent="-228600" algn="l" rtl="0" fontAlgn="base">
        <a:spcBef>
          <a:spcPct val="20000"/>
        </a:spcBef>
        <a:spcAft>
          <a:spcPct val="0"/>
        </a:spcAft>
        <a:buChar char="–"/>
        <a:defRPr sz="2000">
          <a:solidFill>
            <a:schemeClr val="tx1"/>
          </a:solidFill>
          <a:latin typeface="+mn-lt"/>
          <a:ea typeface="ヒラギノ角ゴ Pro W3" charset="-128"/>
        </a:defRPr>
      </a:lvl4pPr>
      <a:lvl5pPr marL="2057400" indent="-228600" algn="l" rtl="0" fontAlgn="base">
        <a:spcBef>
          <a:spcPct val="20000"/>
        </a:spcBef>
        <a:spcAft>
          <a:spcPct val="0"/>
        </a:spcAft>
        <a:buChar char="»"/>
        <a:defRPr sz="2000">
          <a:solidFill>
            <a:schemeClr val="tx1"/>
          </a:solidFill>
          <a:latin typeface="+mn-lt"/>
          <a:ea typeface="ヒラギノ角ゴ Pro W3" charset="-128"/>
        </a:defRPr>
      </a:lvl5pPr>
      <a:lvl6pPr marL="2514600" indent="-228600" algn="l" rtl="0" fontAlgn="base">
        <a:spcBef>
          <a:spcPct val="20000"/>
        </a:spcBef>
        <a:spcAft>
          <a:spcPct val="0"/>
        </a:spcAft>
        <a:buChar char="»"/>
        <a:defRPr sz="2000">
          <a:solidFill>
            <a:schemeClr val="tx1"/>
          </a:solidFill>
          <a:latin typeface="+mn-lt"/>
          <a:ea typeface="ヒラギノ角ゴ Pro W3" charset="-128"/>
        </a:defRPr>
      </a:lvl6pPr>
      <a:lvl7pPr marL="2971800" indent="-228600" algn="l" rtl="0" fontAlgn="base">
        <a:spcBef>
          <a:spcPct val="20000"/>
        </a:spcBef>
        <a:spcAft>
          <a:spcPct val="0"/>
        </a:spcAft>
        <a:buChar char="»"/>
        <a:defRPr sz="2000">
          <a:solidFill>
            <a:schemeClr val="tx1"/>
          </a:solidFill>
          <a:latin typeface="+mn-lt"/>
          <a:ea typeface="ヒラギノ角ゴ Pro W3" charset="-128"/>
        </a:defRPr>
      </a:lvl7pPr>
      <a:lvl8pPr marL="3429000" indent="-228600" algn="l" rtl="0" fontAlgn="base">
        <a:spcBef>
          <a:spcPct val="20000"/>
        </a:spcBef>
        <a:spcAft>
          <a:spcPct val="0"/>
        </a:spcAft>
        <a:buChar char="»"/>
        <a:defRPr sz="2000">
          <a:solidFill>
            <a:schemeClr val="tx1"/>
          </a:solidFill>
          <a:latin typeface="+mn-lt"/>
          <a:ea typeface="ヒラギノ角ゴ Pro W3" charset="-128"/>
        </a:defRPr>
      </a:lvl8pPr>
      <a:lvl9pPr marL="3886200" indent="-228600" algn="l" rtl="0" fontAlgn="base">
        <a:spcBef>
          <a:spcPct val="20000"/>
        </a:spcBef>
        <a:spcAft>
          <a:spcPct val="0"/>
        </a:spcAft>
        <a:buChar char="»"/>
        <a:defRPr sz="20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Microsoft_Excel_Chart2.xls"/></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oleObject" Target="../embeddings/oleObject3.bin"/><Relationship Id="rId5" Type="http://schemas.openxmlformats.org/officeDocument/2006/relationships/oleObject" Target="../embeddings/oleObject4.bin"/><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oleObject" Target="../embeddings/oleObject6.bin"/><Relationship Id="rId5" Type="http://schemas.openxmlformats.org/officeDocument/2006/relationships/oleObject" Target="../embeddings/oleObject7.bin"/><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NULL" TargetMode="External"/><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NULL" TargetMode="External"/><Relationship Id="rId4"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7.xml"/><Relationship Id="rId3" Type="http://schemas.openxmlformats.org/officeDocument/2006/relationships/oleObject" Target="../embeddings/Microsoft_Excel_Chart1.xls"/></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952500"/>
            <a:ext cx="9144000" cy="1069975"/>
          </a:xfrm>
          <a:prstGeom prst="rect">
            <a:avLst/>
          </a:prstGeom>
          <a:noFill/>
          <a:ln w="9525">
            <a:noFill/>
            <a:miter lim="800000"/>
            <a:headEnd/>
            <a:tailEnd/>
          </a:ln>
          <a:effectLst/>
        </p:spPr>
        <p:txBody>
          <a:bodyPr>
            <a:prstTxWarp prst="textNoShape">
              <a:avLst/>
            </a:prstTxWarp>
            <a:spAutoFit/>
          </a:bodyPr>
          <a:lstStyle/>
          <a:p>
            <a:pPr algn="ctr"/>
            <a:r>
              <a:rPr lang="fr-FR" sz="1600" b="1">
                <a:solidFill>
                  <a:srgbClr val="800000"/>
                </a:solidFill>
                <a:latin typeface="Arial Unicode MS" charset="0"/>
                <a:ea typeface="Times New Roman" charset="0"/>
                <a:cs typeface="Times New Roman" charset="0"/>
              </a:rPr>
              <a:t>SEISME LAMBESC 1909 : EFFETS DE SITES</a:t>
            </a:r>
            <a:endParaRPr lang="fr-FR" sz="1600">
              <a:latin typeface="Arial Unicode MS" charset="0"/>
              <a:ea typeface="Times New Roman" charset="0"/>
              <a:cs typeface="Times New Roman" charset="0"/>
            </a:endParaRPr>
          </a:p>
          <a:p>
            <a:pPr eaLnBrk="0" hangingPunct="0"/>
            <a:r>
              <a:rPr lang="fr-FR" sz="1600">
                <a:latin typeface="Arial Unicode MS" charset="0"/>
                <a:ea typeface="Arial Unicode MS" charset="0"/>
                <a:cs typeface="Arial Unicode MS" charset="0"/>
              </a:rPr>
              <a:t> </a:t>
            </a:r>
          </a:p>
          <a:p>
            <a:pPr algn="ctr" eaLnBrk="0" hangingPunct="0"/>
            <a:r>
              <a:rPr lang="fr-FR" sz="1600" b="1">
                <a:solidFill>
                  <a:srgbClr val="800000"/>
                </a:solidFill>
                <a:latin typeface="Arial Unicode MS" charset="0"/>
                <a:ea typeface="Arial Unicode MS" charset="0"/>
                <a:cs typeface="Arial Unicode MS" charset="0"/>
              </a:rPr>
              <a:t>ROGNES, VERNEGUES</a:t>
            </a:r>
            <a:endParaRPr lang="fr-FR" sz="1600">
              <a:latin typeface="Arial Unicode MS" charset="0"/>
              <a:ea typeface="Arial Unicode MS" charset="0"/>
              <a:cs typeface="Arial Unicode MS" charset="0"/>
            </a:endParaRPr>
          </a:p>
          <a:p>
            <a:pPr eaLnBrk="0" hangingPunct="0"/>
            <a:endParaRPr lang="fr-FR" sz="1600"/>
          </a:p>
        </p:txBody>
      </p:sp>
      <p:pic>
        <p:nvPicPr>
          <p:cNvPr id="2050" name="Picture 2" descr="Rognes0006"/>
          <p:cNvPicPr>
            <a:picLocks noChangeAspect="1" noChangeArrowheads="1"/>
          </p:cNvPicPr>
          <p:nvPr/>
        </p:nvPicPr>
        <p:blipFill>
          <a:blip r:embed="rId2"/>
          <a:srcRect/>
          <a:stretch>
            <a:fillRect/>
          </a:stretch>
        </p:blipFill>
        <p:spPr bwMode="auto">
          <a:xfrm>
            <a:off x="1752600" y="2057400"/>
            <a:ext cx="5753100" cy="4314825"/>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3" name="Rectangle 3"/>
          <p:cNvSpPr>
            <a:spLocks noChangeArrowheads="1"/>
          </p:cNvSpPr>
          <p:nvPr/>
        </p:nvSpPr>
        <p:spPr bwMode="auto">
          <a:xfrm>
            <a:off x="1304925" y="1647825"/>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5362" name="Object 2"/>
          <p:cNvGraphicFramePr>
            <a:graphicFrameLocks noChangeAspect="1"/>
          </p:cNvGraphicFramePr>
          <p:nvPr/>
        </p:nvGraphicFramePr>
        <p:xfrm>
          <a:off x="0" y="533400"/>
          <a:ext cx="8839200" cy="5543550"/>
        </p:xfrm>
        <a:graphic>
          <a:graphicData uri="http://schemas.openxmlformats.org/presentationml/2006/ole">
            <p:oleObj spid="_x0000_s15362" r:id="rId3" imgW="6534150" imgH="3562350" progId="Excel.Chart.8">
              <p:embed/>
            </p:oleObj>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5" name="Rectangle 3"/>
          <p:cNvSpPr>
            <a:spLocks noChangeArrowheads="1"/>
          </p:cNvSpPr>
          <p:nvPr/>
        </p:nvSpPr>
        <p:spPr bwMode="auto">
          <a:xfrm>
            <a:off x="1690688" y="1528763"/>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3314" name="Object 2"/>
          <p:cNvGraphicFramePr>
            <a:graphicFrameLocks noChangeAspect="1"/>
          </p:cNvGraphicFramePr>
          <p:nvPr/>
        </p:nvGraphicFramePr>
        <p:xfrm>
          <a:off x="457200" y="0"/>
          <a:ext cx="8001000" cy="5276850"/>
        </p:xfrm>
        <a:graphic>
          <a:graphicData uri="http://schemas.openxmlformats.org/presentationml/2006/ole">
            <p:oleObj spid="_x0000_s13314" r:id="rId3" imgW="6744641" imgH="4447619" progId="Paint.Picture">
              <p:embed/>
            </p:oleObj>
          </a:graphicData>
        </a:graphic>
      </p:graphicFrame>
      <p:sp>
        <p:nvSpPr>
          <p:cNvPr id="13317" name="Rectangle 5"/>
          <p:cNvSpPr>
            <a:spLocks noChangeArrowheads="1"/>
          </p:cNvSpPr>
          <p:nvPr/>
        </p:nvSpPr>
        <p:spPr bwMode="auto">
          <a:xfrm>
            <a:off x="4143375" y="2947988"/>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3316" name="Object 4"/>
          <p:cNvGraphicFramePr>
            <a:graphicFrameLocks noChangeAspect="1"/>
          </p:cNvGraphicFramePr>
          <p:nvPr/>
        </p:nvGraphicFramePr>
        <p:xfrm>
          <a:off x="1143000" y="5334000"/>
          <a:ext cx="1306513" cy="1466850"/>
        </p:xfrm>
        <a:graphic>
          <a:graphicData uri="http://schemas.openxmlformats.org/presentationml/2006/ole">
            <p:oleObj spid="_x0000_s13316" r:id="rId4" imgW="857143" imgH="961905" progId="Paint.Picture">
              <p:embed/>
            </p:oleObj>
          </a:graphicData>
        </a:graphic>
      </p:graphicFrame>
      <p:sp>
        <p:nvSpPr>
          <p:cNvPr id="13320" name="Rectangle 8"/>
          <p:cNvSpPr>
            <a:spLocks noChangeArrowheads="1"/>
          </p:cNvSpPr>
          <p:nvPr/>
        </p:nvSpPr>
        <p:spPr bwMode="auto">
          <a:xfrm>
            <a:off x="3790950" y="2967038"/>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3319" name="Object 7"/>
          <p:cNvGraphicFramePr>
            <a:graphicFrameLocks noChangeAspect="1"/>
          </p:cNvGraphicFramePr>
          <p:nvPr/>
        </p:nvGraphicFramePr>
        <p:xfrm>
          <a:off x="4648200" y="5334000"/>
          <a:ext cx="2471738" cy="1462088"/>
        </p:xfrm>
        <a:graphic>
          <a:graphicData uri="http://schemas.openxmlformats.org/presentationml/2006/ole">
            <p:oleObj spid="_x0000_s13319" r:id="rId5" imgW="1561905" imgH="923810" progId="Paint.Picture">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7" name="Rectangle 3"/>
          <p:cNvSpPr>
            <a:spLocks noChangeArrowheads="1"/>
          </p:cNvSpPr>
          <p:nvPr/>
        </p:nvSpPr>
        <p:spPr bwMode="auto">
          <a:xfrm>
            <a:off x="1695450" y="1495425"/>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6386" name="Object 2"/>
          <p:cNvGraphicFramePr>
            <a:graphicFrameLocks noChangeAspect="1"/>
          </p:cNvGraphicFramePr>
          <p:nvPr/>
        </p:nvGraphicFramePr>
        <p:xfrm>
          <a:off x="838200" y="0"/>
          <a:ext cx="7791450" cy="5237163"/>
        </p:xfrm>
        <a:graphic>
          <a:graphicData uri="http://schemas.openxmlformats.org/presentationml/2006/ole">
            <p:oleObj spid="_x0000_s16386" r:id="rId3" imgW="6876190" imgH="4619048" progId="Paint.Picture">
              <p:embed/>
            </p:oleObj>
          </a:graphicData>
        </a:graphic>
      </p:graphicFrame>
      <p:sp>
        <p:nvSpPr>
          <p:cNvPr id="16389" name="Rectangle 5"/>
          <p:cNvSpPr>
            <a:spLocks noChangeArrowheads="1"/>
          </p:cNvSpPr>
          <p:nvPr/>
        </p:nvSpPr>
        <p:spPr bwMode="auto">
          <a:xfrm>
            <a:off x="4029075" y="2962275"/>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6388" name="Object 4"/>
          <p:cNvGraphicFramePr>
            <a:graphicFrameLocks noChangeAspect="1"/>
          </p:cNvGraphicFramePr>
          <p:nvPr/>
        </p:nvGraphicFramePr>
        <p:xfrm>
          <a:off x="1066800" y="5273675"/>
          <a:ext cx="1843088" cy="1584325"/>
        </p:xfrm>
        <a:graphic>
          <a:graphicData uri="http://schemas.openxmlformats.org/presentationml/2006/ole">
            <p:oleObj spid="_x0000_s16388" r:id="rId4" imgW="1085714" imgH="933580" progId="Paint.Picture">
              <p:embed/>
            </p:oleObj>
          </a:graphicData>
        </a:graphic>
      </p:graphicFrame>
      <p:sp>
        <p:nvSpPr>
          <p:cNvPr id="16391" name="Rectangle 7"/>
          <p:cNvSpPr>
            <a:spLocks noChangeArrowheads="1"/>
          </p:cNvSpPr>
          <p:nvPr/>
        </p:nvSpPr>
        <p:spPr bwMode="auto">
          <a:xfrm>
            <a:off x="3790950" y="2971800"/>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16390" name="Object 6"/>
          <p:cNvGraphicFramePr>
            <a:graphicFrameLocks noChangeAspect="1"/>
          </p:cNvGraphicFramePr>
          <p:nvPr/>
        </p:nvGraphicFramePr>
        <p:xfrm>
          <a:off x="4343400" y="5257800"/>
          <a:ext cx="2482850" cy="1452563"/>
        </p:xfrm>
        <a:graphic>
          <a:graphicData uri="http://schemas.openxmlformats.org/presentationml/2006/ole">
            <p:oleObj spid="_x0000_s16390" r:id="rId5" imgW="1561905" imgH="914286" progId="Paint.Picture">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1328738" y="1266825"/>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9458" name="Picture 2" descr="forage_rognesgeol"/>
          <p:cNvPicPr>
            <a:picLocks noChangeAspect="1" noChangeArrowheads="1"/>
          </p:cNvPicPr>
          <p:nvPr/>
        </p:nvPicPr>
        <p:blipFill>
          <a:blip r:embed="rId2"/>
          <a:srcRect/>
          <a:stretch>
            <a:fillRect/>
          </a:stretch>
        </p:blipFill>
        <p:spPr bwMode="auto">
          <a:xfrm>
            <a:off x="-7938" y="304800"/>
            <a:ext cx="9151938" cy="610076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57200" y="0"/>
            <a:ext cx="8458200" cy="5745163"/>
          </a:xfrm>
          <a:prstGeom prst="rect">
            <a:avLst/>
          </a:prstGeom>
          <a:noFill/>
          <a:ln w="9525">
            <a:noFill/>
            <a:miter lim="800000"/>
            <a:headEnd/>
            <a:tailEnd/>
          </a:ln>
          <a:effectLst/>
        </p:spPr>
        <p:txBody>
          <a:bodyPr>
            <a:prstTxWarp prst="textNoShape">
              <a:avLst/>
            </a:prstTxWarp>
            <a:spAutoFit/>
          </a:bodyPr>
          <a:lstStyle/>
          <a:p>
            <a:pPr indent="-228600" algn="ctr">
              <a:tabLst>
                <a:tab pos="457200" algn="l"/>
              </a:tabLst>
            </a:pPr>
            <a:r>
              <a:rPr lang="fr-FR" sz="1800" i="1">
                <a:solidFill>
                  <a:srgbClr val="0000FF"/>
                </a:solidFill>
                <a:ea typeface="Times New Roman" charset="0"/>
                <a:cs typeface="Times New Roman" charset="0"/>
              </a:rPr>
              <a:t>Conclusion</a:t>
            </a:r>
            <a:endParaRPr lang="fr-FR" sz="1400">
              <a:ea typeface="Arial Unicode MS" charset="0"/>
              <a:cs typeface="Arial Unicode MS" charset="0"/>
            </a:endParaRPr>
          </a:p>
          <a:p>
            <a:pPr indent="-228600" eaLnBrk="0" hangingPunct="0">
              <a:tabLst>
                <a:tab pos="457200" algn="l"/>
              </a:tabLst>
            </a:pPr>
            <a:r>
              <a:rPr lang="fr-FR" sz="1600">
                <a:ea typeface="Arial Unicode MS" charset="0"/>
                <a:cs typeface="Arial Unicode MS" charset="0"/>
              </a:rPr>
              <a:t>La répartition des dégâts dans ces villages peut en effet être due à trois causes distinctes :</a:t>
            </a:r>
          </a:p>
          <a:p>
            <a:pPr indent="-228600" eaLnBrk="0" hangingPunct="0">
              <a:tabLst>
                <a:tab pos="457200" algn="l"/>
              </a:tabLst>
            </a:pPr>
            <a:r>
              <a:rPr lang="fr-FR" sz="1600">
                <a:ea typeface="Arial Unicode MS" charset="0"/>
                <a:cs typeface="Arial Unicode MS" charset="0"/>
              </a:rPr>
              <a:t>-</a:t>
            </a:r>
            <a:r>
              <a:rPr lang="fr-FR" sz="1600">
                <a:ea typeface="Times New Roman" charset="0"/>
                <a:cs typeface="Times New Roman" charset="0"/>
              </a:rPr>
              <a:t>         </a:t>
            </a:r>
            <a:r>
              <a:rPr lang="fr-FR" sz="1600">
                <a:ea typeface="Arial Unicode MS" charset="0"/>
                <a:cs typeface="Arial Unicode MS" charset="0"/>
              </a:rPr>
              <a:t>Un effet de site topographique, comme couramment admis par les scientifiques s’étant penchés jusqu’à présent sur le sujet ;</a:t>
            </a:r>
          </a:p>
          <a:p>
            <a:pPr indent="-228600" eaLnBrk="0" hangingPunct="0">
              <a:tabLst>
                <a:tab pos="457200" algn="l"/>
              </a:tabLst>
            </a:pPr>
            <a:r>
              <a:rPr lang="fr-FR" sz="1600">
                <a:ea typeface="Arial Unicode MS" charset="0"/>
                <a:cs typeface="Arial Unicode MS" charset="0"/>
              </a:rPr>
              <a:t>-</a:t>
            </a:r>
            <a:r>
              <a:rPr lang="fr-FR" sz="1600">
                <a:ea typeface="Times New Roman" charset="0"/>
                <a:cs typeface="Times New Roman" charset="0"/>
              </a:rPr>
              <a:t>         </a:t>
            </a:r>
            <a:r>
              <a:rPr lang="fr-FR" sz="1600">
                <a:ea typeface="Arial Unicode MS" charset="0"/>
                <a:cs typeface="Arial Unicode MS" charset="0"/>
              </a:rPr>
              <a:t>Un effet de site lithologique, la présence de colluvions de surface ou une altération des terrains superficiels pouvant en effet induire une amplification de la sollicitation sismique ;</a:t>
            </a:r>
          </a:p>
          <a:p>
            <a:pPr indent="-228600" eaLnBrk="0" hangingPunct="0">
              <a:tabLst>
                <a:tab pos="457200" algn="l"/>
              </a:tabLst>
            </a:pPr>
            <a:r>
              <a:rPr lang="fr-FR" sz="1600">
                <a:ea typeface="Arial Unicode MS" charset="0"/>
                <a:cs typeface="Arial Unicode MS" charset="0"/>
              </a:rPr>
              <a:t>-</a:t>
            </a:r>
            <a:r>
              <a:rPr lang="fr-FR" sz="1600">
                <a:ea typeface="Times New Roman" charset="0"/>
                <a:cs typeface="Times New Roman" charset="0"/>
              </a:rPr>
              <a:t>         </a:t>
            </a:r>
            <a:r>
              <a:rPr lang="fr-FR" sz="1600">
                <a:ea typeface="Arial Unicode MS" charset="0"/>
                <a:cs typeface="Arial Unicode MS" charset="0"/>
              </a:rPr>
              <a:t>Une hétérogénéité de la vulnérabilité des constructions, les vieux villages étant plus vulnérables que les constructions plus récentes.</a:t>
            </a:r>
          </a:p>
          <a:p>
            <a:pPr indent="-228600" eaLnBrk="0" hangingPunct="0">
              <a:tabLst>
                <a:tab pos="457200" algn="l"/>
              </a:tabLst>
            </a:pPr>
            <a:r>
              <a:rPr lang="fr-FR" sz="1600">
                <a:ea typeface="Arial Unicode MS" charset="0"/>
                <a:cs typeface="Arial Unicode MS" charset="0"/>
              </a:rPr>
              <a:t> Pour le village de Rognes, le calcul du coefficient d’amplification de l’action sismique a montré qu’une telle amplification était possible au sud-est de la colline, là où le maximum de dégât a été reporté. D’autre part, les mesures de bruit de fond ont donné une amplification sur toute la zone. Dans ce cas, une combinaison des effets lithologique et topographique n’est pas à exclure pour expliquer les dégâts survenus lors du séisme de 1909.</a:t>
            </a:r>
          </a:p>
          <a:p>
            <a:pPr indent="-228600" eaLnBrk="0" hangingPunct="0">
              <a:tabLst>
                <a:tab pos="457200" algn="l"/>
              </a:tabLst>
            </a:pPr>
            <a:r>
              <a:rPr lang="fr-FR" sz="1600">
                <a:ea typeface="Arial Unicode MS" charset="0"/>
                <a:cs typeface="Arial Unicode MS" charset="0"/>
              </a:rPr>
              <a:t>Les calculs selon les PS92 à Vernègues, n’ont pas montré d’amplification topographique particulière. A cet endroit le relief ne semble pas assez marqué. Par contre, les mesures de bruit de fond ont mis en évidence de possibles effets lithologiques. En effet, les calculs H/V nous ont donné des fréquences de résonance comprises entre 1 et 2 Hz sur l’ensemble de la zone de la vieille ville. Une recherche complémentaire sur la vulnérabilité des constructions permettra de vérifier l’adéquation entre cette fréquence et celle des bâtiments endommagés. </a:t>
            </a:r>
          </a:p>
          <a:p>
            <a:pPr indent="-228600" eaLnBrk="0" hangingPunct="0">
              <a:tabLst>
                <a:tab pos="457200" algn="l"/>
              </a:tabLst>
            </a:pPr>
            <a:endParaRPr lang="fr-FR" sz="1600">
              <a:ea typeface="Arial Unicode MS" charset="0"/>
              <a:cs typeface="Arial Unicode MS" charset="0"/>
            </a:endParaRPr>
          </a:p>
          <a:p>
            <a:pPr indent="-228600" eaLnBrk="0" hangingPunct="0">
              <a:tabLst>
                <a:tab pos="457200" algn="l"/>
              </a:tabLst>
            </a:pPr>
            <a:r>
              <a:rPr lang="fr-FR" sz="1600">
                <a:ea typeface="Times New Roman" charset="0"/>
                <a:cs typeface="Times New Roman" charset="0"/>
              </a:rPr>
              <a:t>Le tremblement de terre de 1909 semble bien avoir été amplifié par les reliefs provençaux. Il est donc judicieux de s’appuyer sur ces sites pour mettre en œuvre des projets de recherche qui conduiront à une meilleure connaissance et prévention des phénomènes</a:t>
            </a:r>
            <a:r>
              <a:rPr lang="fr-FR" sz="1400"/>
              <a: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0" y="533400"/>
            <a:ext cx="8915400" cy="5561013"/>
          </a:xfrm>
          <a:prstGeom prst="rect">
            <a:avLst/>
          </a:prstGeom>
          <a:noFill/>
          <a:ln w="9525">
            <a:noFill/>
            <a:miter lim="800000"/>
            <a:headEnd/>
            <a:tailEnd/>
          </a:ln>
          <a:effectLst/>
        </p:spPr>
        <p:txBody>
          <a:bodyPr lIns="54000" rIns="54000">
            <a:prstTxWarp prst="textNoShape">
              <a:avLst/>
            </a:prstTxWarp>
            <a:spAutoFit/>
          </a:bodyPr>
          <a:lstStyle/>
          <a:p>
            <a:pPr indent="-228600" algn="ctr">
              <a:tabLst>
                <a:tab pos="381000" algn="l"/>
              </a:tabLst>
            </a:pPr>
            <a:r>
              <a:rPr lang="fr-FR" sz="2000" b="1" i="1">
                <a:solidFill>
                  <a:srgbClr val="0000FF"/>
                </a:solidFill>
                <a:ea typeface="Times New Roman" charset="0"/>
                <a:cs typeface="Times New Roman" charset="0"/>
              </a:rPr>
              <a:t>Introduction</a:t>
            </a:r>
          </a:p>
          <a:p>
            <a:pPr indent="-228600" algn="ctr" eaLnBrk="0" hangingPunct="0">
              <a:tabLst>
                <a:tab pos="381000" algn="l"/>
              </a:tabLst>
            </a:pPr>
            <a:r>
              <a:rPr lang="fr-FR" sz="1800">
                <a:ea typeface="Arial Unicode MS" charset="0"/>
                <a:cs typeface="Arial Unicode MS" charset="0"/>
              </a:rPr>
              <a:t> </a:t>
            </a:r>
          </a:p>
          <a:p>
            <a:pPr indent="-228600" algn="ctr" eaLnBrk="0" hangingPunct="0">
              <a:tabLst>
                <a:tab pos="381000" algn="l"/>
              </a:tabLst>
            </a:pPr>
            <a:r>
              <a:rPr lang="fr-FR" sz="1600">
                <a:ea typeface="Arial Unicode MS" charset="0"/>
                <a:cs typeface="Arial Unicode MS" charset="0"/>
              </a:rPr>
              <a:t>Lambesc dans les Bouches du Rhône (au nord-ouest d’Aix-en-Provence) </a:t>
            </a:r>
          </a:p>
          <a:p>
            <a:pPr indent="-228600" algn="ctr" eaLnBrk="0" hangingPunct="0">
              <a:tabLst>
                <a:tab pos="381000" algn="l"/>
              </a:tabLst>
            </a:pPr>
            <a:r>
              <a:rPr lang="fr-FR" sz="1600">
                <a:ea typeface="Arial Unicode MS" charset="0"/>
                <a:cs typeface="Arial Unicode MS" charset="0"/>
              </a:rPr>
              <a:t>le 11 Juin 1909 un des plus forts séismes de l’histoire de la France métropolitaine. </a:t>
            </a:r>
          </a:p>
          <a:p>
            <a:pPr indent="-228600" algn="ctr" eaLnBrk="0" hangingPunct="0">
              <a:tabLst>
                <a:tab pos="381000" algn="l"/>
              </a:tabLst>
            </a:pPr>
            <a:r>
              <a:rPr lang="fr-FR" sz="1600">
                <a:ea typeface="Arial Unicode MS" charset="0"/>
                <a:cs typeface="Arial Unicode MS" charset="0"/>
              </a:rPr>
              <a:t>intensité épicentrale IX   plusieurs communes du département touchées</a:t>
            </a:r>
          </a:p>
          <a:p>
            <a:pPr indent="-228600" algn="ctr" eaLnBrk="0" hangingPunct="0">
              <a:tabLst>
                <a:tab pos="381000" algn="l"/>
              </a:tabLst>
            </a:pPr>
            <a:r>
              <a:rPr lang="fr-FR" sz="1600">
                <a:ea typeface="Arial Unicode MS" charset="0"/>
                <a:cs typeface="Arial Unicode MS" charset="0"/>
              </a:rPr>
              <a:t>des disparités dans les destructions recensées: </a:t>
            </a:r>
          </a:p>
          <a:p>
            <a:pPr indent="-228600" algn="ctr" eaLnBrk="0" hangingPunct="0">
              <a:tabLst>
                <a:tab pos="381000" algn="l"/>
              </a:tabLst>
            </a:pPr>
            <a:r>
              <a:rPr lang="fr-FR" sz="1600">
                <a:ea typeface="Arial Unicode MS" charset="0"/>
                <a:cs typeface="Arial Unicode MS" charset="0"/>
              </a:rPr>
              <a:t>                 Rognes ou Vernègues                     vieux village perché sur une colline complètement détruit </a:t>
            </a:r>
          </a:p>
          <a:p>
            <a:pPr indent="-228600" algn="ctr" eaLnBrk="0" hangingPunct="0">
              <a:tabLst>
                <a:tab pos="381000" algn="l"/>
              </a:tabLst>
            </a:pPr>
            <a:r>
              <a:rPr lang="fr-FR" sz="1600">
                <a:ea typeface="Arial Unicode MS" charset="0"/>
                <a:cs typeface="Arial Unicode MS" charset="0"/>
              </a:rPr>
              <a:t>dans la partie plus récente de la ville construite sur des terrains plats, peu ou pas de dommages constatés. </a:t>
            </a:r>
          </a:p>
          <a:p>
            <a:pPr indent="-228600" algn="ctr" eaLnBrk="0" hangingPunct="0">
              <a:tabLst>
                <a:tab pos="381000" algn="l"/>
              </a:tabLst>
            </a:pPr>
            <a:r>
              <a:rPr lang="fr-FR" sz="1600">
                <a:ea typeface="Arial Unicode MS" charset="0"/>
                <a:cs typeface="Arial Unicode MS" charset="0"/>
              </a:rPr>
              <a:t>  Plusieurs explications: </a:t>
            </a:r>
          </a:p>
          <a:p>
            <a:pPr indent="-228600" algn="ctr" eaLnBrk="0" hangingPunct="0">
              <a:tabLst>
                <a:tab pos="381000" algn="l"/>
              </a:tabLst>
            </a:pPr>
            <a:r>
              <a:rPr lang="fr-FR" sz="1600">
                <a:ea typeface="Arial Unicode MS" charset="0"/>
                <a:cs typeface="Arial Unicode MS" charset="0"/>
              </a:rPr>
              <a:t>              - effets de site liés à la topographie de ces deux villages </a:t>
            </a:r>
          </a:p>
          <a:p>
            <a:pPr indent="-228600" algn="ctr" eaLnBrk="0" hangingPunct="0">
              <a:tabLst>
                <a:tab pos="381000" algn="l"/>
              </a:tabLst>
            </a:pPr>
            <a:r>
              <a:rPr lang="fr-FR" sz="1600">
                <a:ea typeface="Arial Unicode MS" charset="0"/>
                <a:cs typeface="Arial Unicode MS" charset="0"/>
              </a:rPr>
              <a:t> - répartition des dommages liée à la différence de vulnérabilité des constructions. </a:t>
            </a:r>
          </a:p>
          <a:p>
            <a:pPr indent="-228600" algn="ctr" eaLnBrk="0" hangingPunct="0">
              <a:tabLst>
                <a:tab pos="381000" algn="l"/>
              </a:tabLst>
            </a:pPr>
            <a:r>
              <a:rPr lang="fr-FR" sz="1600">
                <a:ea typeface="Arial Unicode MS" charset="0"/>
                <a:cs typeface="Arial Unicode MS" charset="0"/>
              </a:rPr>
              <a:t>- une amplification du mouvement sismique liée  à la lithologie de sub-surface .</a:t>
            </a:r>
          </a:p>
          <a:p>
            <a:pPr indent="-228600" algn="ctr" eaLnBrk="0" hangingPunct="0">
              <a:tabLst>
                <a:tab pos="381000" algn="l"/>
              </a:tabLst>
            </a:pPr>
            <a:r>
              <a:rPr lang="fr-FR" sz="1600">
                <a:ea typeface="Arial Unicode MS" charset="0"/>
                <a:cs typeface="Arial Unicode MS" charset="0"/>
              </a:rPr>
              <a:t>pour tenter d’identifier le phénomène responsable des dégâts observés, </a:t>
            </a:r>
          </a:p>
          <a:p>
            <a:pPr indent="-228600" algn="ctr" eaLnBrk="0" hangingPunct="0">
              <a:tabLst>
                <a:tab pos="381000" algn="l"/>
              </a:tabLst>
            </a:pPr>
            <a:r>
              <a:rPr lang="fr-FR" sz="1600">
                <a:ea typeface="Arial Unicode MS" charset="0"/>
                <a:cs typeface="Arial Unicode MS" charset="0"/>
              </a:rPr>
              <a:t>un premier travail de recherche a été effectué lors de ce stage et organisé sur plusieurs étapes :</a:t>
            </a:r>
          </a:p>
          <a:p>
            <a:pPr indent="-228600" algn="ctr" eaLnBrk="0" hangingPunct="0">
              <a:tabLst>
                <a:tab pos="381000" algn="l"/>
              </a:tabLst>
            </a:pPr>
            <a:r>
              <a:rPr lang="fr-FR" sz="1600">
                <a:ea typeface="Times New Roman" charset="0"/>
                <a:cs typeface="Times New Roman" charset="0"/>
              </a:rPr>
              <a:t>                  </a:t>
            </a:r>
            <a:r>
              <a:rPr lang="fr-FR" sz="1600">
                <a:ea typeface="Arial Unicode MS" charset="0"/>
                <a:cs typeface="Arial Unicode MS" charset="0"/>
              </a:rPr>
              <a:t>d’un point de vue bibliographique : caractéristiques du séisme, répartition des dégâts sur Rognes et Vernègues</a:t>
            </a:r>
          </a:p>
          <a:p>
            <a:pPr indent="-228600" algn="ctr" eaLnBrk="0" hangingPunct="0">
              <a:tabLst>
                <a:tab pos="381000" algn="l"/>
              </a:tabLst>
            </a:pPr>
            <a:r>
              <a:rPr lang="fr-FR" sz="1600">
                <a:ea typeface="Times New Roman" charset="0"/>
                <a:cs typeface="Times New Roman" charset="0"/>
              </a:rPr>
              <a:t>                   </a:t>
            </a:r>
            <a:r>
              <a:rPr lang="fr-FR" sz="1600">
                <a:ea typeface="Arial Unicode MS" charset="0"/>
                <a:cs typeface="Arial Unicode MS" charset="0"/>
              </a:rPr>
              <a:t>d’un point de vue théorique par le calcul du coefficient d’amplification tau suivant la topographie du site (recommandations PS 92) </a:t>
            </a:r>
          </a:p>
          <a:p>
            <a:pPr indent="-228600" algn="ctr" eaLnBrk="0" hangingPunct="0">
              <a:tabLst>
                <a:tab pos="381000" algn="l"/>
              </a:tabLst>
            </a:pPr>
            <a:r>
              <a:rPr lang="fr-FR" sz="1600">
                <a:ea typeface="Times New Roman" charset="0"/>
                <a:cs typeface="Times New Roman" charset="0"/>
              </a:rPr>
              <a:t>                </a:t>
            </a:r>
            <a:r>
              <a:rPr lang="fr-FR" sz="1600">
                <a:ea typeface="Arial Unicode MS" charset="0"/>
                <a:cs typeface="Arial Unicode MS" charset="0"/>
              </a:rPr>
              <a:t>d’un point de vue expérimental avec des mesures H/V bruit de fond sur ces deux localités pour obtenir la fréquence de résonance du site et par une interprétation comparative avec le modèle géotechnique.  </a:t>
            </a:r>
          </a:p>
          <a:p>
            <a:pPr indent="-228600" algn="ctr" eaLnBrk="0" hangingPunct="0">
              <a:tabLst>
                <a:tab pos="381000" algn="l"/>
              </a:tabLst>
            </a:pPr>
            <a:endParaRPr lang="fr-FR" sz="1600"/>
          </a:p>
        </p:txBody>
      </p:sp>
      <p:sp>
        <p:nvSpPr>
          <p:cNvPr id="3076" name="Rectangle 4"/>
          <p:cNvSpPr>
            <a:spLocks noChangeArrowheads="1"/>
          </p:cNvSpPr>
          <p:nvPr/>
        </p:nvSpPr>
        <p:spPr bwMode="auto">
          <a:xfrm>
            <a:off x="0" y="6842125"/>
            <a:ext cx="9144000" cy="15875"/>
          </a:xfrm>
          <a:prstGeom prst="rect">
            <a:avLst/>
          </a:prstGeom>
          <a:solidFill>
            <a:srgbClr val="000000"/>
          </a:solidFill>
          <a:ln w="9525">
            <a:solidFill>
              <a:schemeClr val="tx1"/>
            </a:solidFill>
            <a:miter lim="800000"/>
            <a:headEnd/>
            <a:tailEnd/>
          </a:ln>
          <a:effectLst/>
        </p:spPr>
        <p:txBody>
          <a:bodyPr>
            <a:prstTxWarp prst="textNoShape">
              <a:avLst/>
            </a:prstTxWarp>
            <a:spAutoFit/>
          </a:bodyPr>
          <a:lstStyle/>
          <a:p>
            <a:endParaRPr lang="en-US"/>
          </a:p>
        </p:txBody>
      </p:sp>
      <p:sp>
        <p:nvSpPr>
          <p:cNvPr id="3079" name="Line 7"/>
          <p:cNvSpPr>
            <a:spLocks noChangeShapeType="1"/>
          </p:cNvSpPr>
          <p:nvPr/>
        </p:nvSpPr>
        <p:spPr bwMode="auto">
          <a:xfrm flipV="1">
            <a:off x="2971800" y="2286000"/>
            <a:ext cx="762000" cy="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9" name="Rectangle 3"/>
          <p:cNvSpPr>
            <a:spLocks noChangeArrowheads="1"/>
          </p:cNvSpPr>
          <p:nvPr/>
        </p:nvSpPr>
        <p:spPr bwMode="auto">
          <a:xfrm>
            <a:off x="2371725" y="1962150"/>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4098" name="Picture 2" descr="http://www.ac-nice.fr/svt/aster/docs/risque/histoirepaca/1909.lambesc/faillespaca.jpg"/>
          <p:cNvPicPr>
            <a:picLocks noChangeAspect="1" noChangeArrowheads="1"/>
          </p:cNvPicPr>
          <p:nvPr/>
        </p:nvPicPr>
        <p:blipFill>
          <a:blip r:embed="rId2" r:link="rId3"/>
          <a:srcRect/>
          <a:stretch>
            <a:fillRect/>
          </a:stretch>
        </p:blipFill>
        <p:spPr bwMode="auto">
          <a:xfrm>
            <a:off x="1524000" y="0"/>
            <a:ext cx="6064250" cy="4040188"/>
          </a:xfrm>
          <a:prstGeom prst="rect">
            <a:avLst/>
          </a:prstGeom>
          <a:noFill/>
        </p:spPr>
      </p:pic>
      <p:sp>
        <p:nvSpPr>
          <p:cNvPr id="4101" name="Rectangle 5"/>
          <p:cNvSpPr>
            <a:spLocks noChangeArrowheads="1"/>
          </p:cNvSpPr>
          <p:nvPr/>
        </p:nvSpPr>
        <p:spPr bwMode="auto">
          <a:xfrm>
            <a:off x="2324100" y="2309813"/>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4100" name="Picture 4" descr="http://www.ac-nice.fr/svt/aster/docs/risque/histoirepaca/1909.lambesc/lambescmsk.jpg"/>
          <p:cNvPicPr>
            <a:picLocks noChangeAspect="1" noChangeArrowheads="1"/>
          </p:cNvPicPr>
          <p:nvPr/>
        </p:nvPicPr>
        <p:blipFill>
          <a:blip r:embed="rId4" r:link="rId3"/>
          <a:srcRect/>
          <a:stretch>
            <a:fillRect/>
          </a:stretch>
        </p:blipFill>
        <p:spPr bwMode="auto">
          <a:xfrm>
            <a:off x="1828800" y="4140200"/>
            <a:ext cx="5453063" cy="27178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2171700" y="1671638"/>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5122" name="Picture 2" descr="http://www.ac-nice.fr/svt/aster/docs/risque/histoirepaca/1909.lambesc/rognes.jpg"/>
          <p:cNvPicPr>
            <a:picLocks noChangeAspect="1" noChangeArrowheads="1"/>
          </p:cNvPicPr>
          <p:nvPr/>
        </p:nvPicPr>
        <p:blipFill>
          <a:blip r:embed="rId2" r:link="rId3"/>
          <a:srcRect/>
          <a:stretch>
            <a:fillRect/>
          </a:stretch>
        </p:blipFill>
        <p:spPr bwMode="auto">
          <a:xfrm>
            <a:off x="-228600" y="-228600"/>
            <a:ext cx="6215063" cy="4322763"/>
          </a:xfrm>
          <a:prstGeom prst="rect">
            <a:avLst/>
          </a:prstGeom>
          <a:noFill/>
        </p:spPr>
      </p:pic>
      <p:pic>
        <p:nvPicPr>
          <p:cNvPr id="5124" name="Picture 4" descr="Vernègues06"/>
          <p:cNvPicPr>
            <a:picLocks noChangeAspect="1" noChangeArrowheads="1"/>
          </p:cNvPicPr>
          <p:nvPr/>
        </p:nvPicPr>
        <p:blipFill>
          <a:blip r:embed="rId4"/>
          <a:srcRect/>
          <a:stretch>
            <a:fillRect/>
          </a:stretch>
        </p:blipFill>
        <p:spPr bwMode="auto">
          <a:xfrm>
            <a:off x="3962400" y="2968625"/>
            <a:ext cx="5181600" cy="38893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1690688" y="1176338"/>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6146" name="Object 2"/>
          <p:cNvGraphicFramePr>
            <a:graphicFrameLocks noChangeAspect="1"/>
          </p:cNvGraphicFramePr>
          <p:nvPr/>
        </p:nvGraphicFramePr>
        <p:xfrm>
          <a:off x="762000" y="0"/>
          <a:ext cx="7586663" cy="6278563"/>
        </p:xfrm>
        <a:graphic>
          <a:graphicData uri="http://schemas.openxmlformats.org/presentationml/2006/ole">
            <p:oleObj spid="_x0000_s6146" r:id="rId3" imgW="5800000" imgH="4533333" progId="Paint.Picture">
              <p:embed/>
            </p:oleObj>
          </a:graphicData>
        </a:graphic>
      </p:graphicFrame>
      <p:sp>
        <p:nvSpPr>
          <p:cNvPr id="6148" name="Rectangle 4"/>
          <p:cNvSpPr>
            <a:spLocks noChangeArrowheads="1"/>
          </p:cNvSpPr>
          <p:nvPr/>
        </p:nvSpPr>
        <p:spPr bwMode="auto">
          <a:xfrm>
            <a:off x="381000" y="5715000"/>
            <a:ext cx="9144000" cy="669925"/>
          </a:xfrm>
          <a:prstGeom prst="rect">
            <a:avLst/>
          </a:prstGeom>
          <a:noFill/>
          <a:ln w="9525">
            <a:noFill/>
            <a:miter lim="800000"/>
            <a:headEnd/>
            <a:tailEnd/>
          </a:ln>
          <a:effectLst/>
        </p:spPr>
        <p:txBody>
          <a:bodyPr>
            <a:prstTxWarp prst="textNoShape">
              <a:avLst/>
            </a:prstTxWarp>
            <a:spAutoFit/>
          </a:bodyPr>
          <a:lstStyle/>
          <a:p>
            <a:pPr algn="ctr"/>
            <a:r>
              <a:rPr lang="fr-FR" sz="1400">
                <a:ea typeface="Arial Unicode MS" charset="0"/>
                <a:cs typeface="Arial Unicode MS" charset="0"/>
              </a:rPr>
              <a:t>variation du coefficient multiplicateur tau  suivant la topographie du site [PS92</a:t>
            </a:r>
            <a:r>
              <a:rPr lang="fr-FR" sz="1200">
                <a:latin typeface="Arial Unicode MS" charset="0"/>
                <a:ea typeface="Arial Unicode MS" charset="0"/>
                <a:cs typeface="Arial Unicode MS" charset="0"/>
              </a:rPr>
              <a:t>]</a:t>
            </a:r>
          </a:p>
          <a:p>
            <a:pPr eaLnBrk="0" hangingPunct="0"/>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1" name="Rectangle 3"/>
          <p:cNvSpPr>
            <a:spLocks noChangeArrowheads="1"/>
          </p:cNvSpPr>
          <p:nvPr/>
        </p:nvSpPr>
        <p:spPr bwMode="auto">
          <a:xfrm>
            <a:off x="1504950" y="1571625"/>
            <a:ext cx="9144000" cy="0"/>
          </a:xfrm>
          <a:prstGeom prst="rect">
            <a:avLst/>
          </a:prstGeom>
          <a:noFill/>
          <a:ln w="9525">
            <a:noFill/>
            <a:miter lim="800000"/>
            <a:headEnd/>
            <a:tailEnd/>
          </a:ln>
          <a:effectLst/>
        </p:spPr>
        <p:txBody>
          <a:bodyPr>
            <a:prstTxWarp prst="textNoShape">
              <a:avLst/>
            </a:prstTxWarp>
            <a:spAutoFit/>
          </a:bodyPr>
          <a:lstStyle/>
          <a:p>
            <a:endParaRPr lang="en-US"/>
          </a:p>
        </p:txBody>
      </p:sp>
      <p:graphicFrame>
        <p:nvGraphicFramePr>
          <p:cNvPr id="7170" name="Object 2"/>
          <p:cNvGraphicFramePr>
            <a:graphicFrameLocks noChangeAspect="1"/>
          </p:cNvGraphicFramePr>
          <p:nvPr/>
        </p:nvGraphicFramePr>
        <p:xfrm>
          <a:off x="0" y="609600"/>
          <a:ext cx="9043988" cy="5476875"/>
        </p:xfrm>
        <a:graphic>
          <a:graphicData uri="http://schemas.openxmlformats.org/presentationml/2006/ole">
            <p:oleObj spid="_x0000_s7170" r:id="rId3" imgW="6134100" imgH="3714750" progId="Excel.Chart.8">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2433638" y="1824038"/>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9218" name="Picture 2" descr="Rognes0003"/>
          <p:cNvPicPr>
            <a:picLocks noChangeAspect="1" noChangeArrowheads="1"/>
          </p:cNvPicPr>
          <p:nvPr/>
        </p:nvPicPr>
        <p:blipFill>
          <a:blip r:embed="rId2"/>
          <a:srcRect/>
          <a:stretch>
            <a:fillRect/>
          </a:stretch>
        </p:blipFill>
        <p:spPr bwMode="auto">
          <a:xfrm>
            <a:off x="457200" y="304800"/>
            <a:ext cx="8262938" cy="62007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033588" y="2628900"/>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381000" y="457200"/>
            <a:ext cx="8410575" cy="2651125"/>
          </a:xfrm>
          <a:prstGeom prst="rect">
            <a:avLst/>
          </a:prstGeom>
          <a:noFill/>
        </p:spPr>
      </p:pic>
      <p:sp>
        <p:nvSpPr>
          <p:cNvPr id="10245" name="Rectangle 5"/>
          <p:cNvSpPr>
            <a:spLocks noChangeArrowheads="1"/>
          </p:cNvSpPr>
          <p:nvPr/>
        </p:nvSpPr>
        <p:spPr bwMode="auto">
          <a:xfrm>
            <a:off x="2433638" y="2590800"/>
            <a:ext cx="9144000" cy="0"/>
          </a:xfrm>
          <a:prstGeom prst="rect">
            <a:avLst/>
          </a:prstGeom>
          <a:noFill/>
          <a:ln w="9525">
            <a:noFill/>
            <a:miter lim="800000"/>
            <a:headEnd/>
            <a:tailEnd/>
          </a:ln>
          <a:effectLst/>
        </p:spPr>
        <p:txBody>
          <a:bodyPr>
            <a:prstTxWarp prst="textNoShape">
              <a:avLst/>
            </a:prstTxWarp>
            <a:spAutoFit/>
          </a:bodyPr>
          <a:lstStyle/>
          <a:p>
            <a:endParaRPr lang="en-US"/>
          </a:p>
        </p:txBody>
      </p:sp>
      <p:pic>
        <p:nvPicPr>
          <p:cNvPr id="10244" name="Picture 4"/>
          <p:cNvPicPr>
            <a:picLocks noChangeAspect="1" noChangeArrowheads="1"/>
          </p:cNvPicPr>
          <p:nvPr/>
        </p:nvPicPr>
        <p:blipFill>
          <a:blip r:embed="rId3"/>
          <a:srcRect/>
          <a:stretch>
            <a:fillRect/>
          </a:stretch>
        </p:blipFill>
        <p:spPr bwMode="auto">
          <a:xfrm>
            <a:off x="1752600" y="3886200"/>
            <a:ext cx="5916613" cy="231933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1457" name="Group 193"/>
          <p:cNvGrpSpPr>
            <a:grpSpLocks/>
          </p:cNvGrpSpPr>
          <p:nvPr/>
        </p:nvGrpSpPr>
        <p:grpSpPr bwMode="auto">
          <a:xfrm>
            <a:off x="838200" y="0"/>
            <a:ext cx="7415213" cy="4510088"/>
            <a:chOff x="-3" y="-3"/>
            <a:chExt cx="4671" cy="3633"/>
          </a:xfrm>
        </p:grpSpPr>
        <p:grpSp>
          <p:nvGrpSpPr>
            <p:cNvPr id="11455" name="Group 191"/>
            <p:cNvGrpSpPr>
              <a:grpSpLocks/>
            </p:cNvGrpSpPr>
            <p:nvPr/>
          </p:nvGrpSpPr>
          <p:grpSpPr bwMode="auto">
            <a:xfrm>
              <a:off x="0" y="0"/>
              <a:ext cx="4665" cy="3627"/>
              <a:chOff x="0" y="0"/>
              <a:chExt cx="4665" cy="3627"/>
            </a:xfrm>
          </p:grpSpPr>
          <p:grpSp>
            <p:nvGrpSpPr>
              <p:cNvPr id="11330" name="Group 66"/>
              <p:cNvGrpSpPr>
                <a:grpSpLocks/>
              </p:cNvGrpSpPr>
              <p:nvPr/>
            </p:nvGrpSpPr>
            <p:grpSpPr bwMode="auto">
              <a:xfrm>
                <a:off x="0" y="0"/>
                <a:ext cx="544" cy="403"/>
                <a:chOff x="0" y="0"/>
                <a:chExt cx="544" cy="403"/>
              </a:xfrm>
            </p:grpSpPr>
            <p:sp>
              <p:nvSpPr>
                <p:cNvPr id="11266" name="Rectangle 2"/>
                <p:cNvSpPr>
                  <a:spLocks noChangeArrowheads="1"/>
                </p:cNvSpPr>
                <p:nvPr/>
              </p:nvSpPr>
              <p:spPr bwMode="auto">
                <a:xfrm>
                  <a:off x="28" y="0"/>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date</a:t>
                  </a:r>
                </a:p>
                <a:p>
                  <a:pPr eaLnBrk="0" hangingPunct="0"/>
                  <a:endParaRPr lang="fr-FR"/>
                </a:p>
              </p:txBody>
            </p:sp>
            <p:sp>
              <p:nvSpPr>
                <p:cNvPr id="11329" name="Rectangle 65"/>
                <p:cNvSpPr>
                  <a:spLocks noChangeArrowheads="1"/>
                </p:cNvSpPr>
                <p:nvPr/>
              </p:nvSpPr>
              <p:spPr bwMode="auto">
                <a:xfrm>
                  <a:off x="0" y="0"/>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32" name="Group 68"/>
              <p:cNvGrpSpPr>
                <a:grpSpLocks/>
              </p:cNvGrpSpPr>
              <p:nvPr/>
            </p:nvGrpSpPr>
            <p:grpSpPr bwMode="auto">
              <a:xfrm>
                <a:off x="544" y="0"/>
                <a:ext cx="501" cy="403"/>
                <a:chOff x="544" y="0"/>
                <a:chExt cx="501" cy="403"/>
              </a:xfrm>
            </p:grpSpPr>
            <p:sp>
              <p:nvSpPr>
                <p:cNvPr id="11267" name="Rectangle 3"/>
                <p:cNvSpPr>
                  <a:spLocks noChangeArrowheads="1"/>
                </p:cNvSpPr>
                <p:nvPr/>
              </p:nvSpPr>
              <p:spPr bwMode="auto">
                <a:xfrm>
                  <a:off x="572" y="0"/>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site</a:t>
                  </a:r>
                </a:p>
                <a:p>
                  <a:pPr eaLnBrk="0" hangingPunct="0"/>
                  <a:endParaRPr lang="fr-FR"/>
                </a:p>
              </p:txBody>
            </p:sp>
            <p:sp>
              <p:nvSpPr>
                <p:cNvPr id="11331" name="Rectangle 67"/>
                <p:cNvSpPr>
                  <a:spLocks noChangeArrowheads="1"/>
                </p:cNvSpPr>
                <p:nvPr/>
              </p:nvSpPr>
              <p:spPr bwMode="auto">
                <a:xfrm>
                  <a:off x="544" y="0"/>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34" name="Group 70"/>
              <p:cNvGrpSpPr>
                <a:grpSpLocks/>
              </p:cNvGrpSpPr>
              <p:nvPr/>
            </p:nvGrpSpPr>
            <p:grpSpPr bwMode="auto">
              <a:xfrm>
                <a:off x="1045" y="0"/>
                <a:ext cx="596" cy="403"/>
                <a:chOff x="1045" y="0"/>
                <a:chExt cx="596" cy="403"/>
              </a:xfrm>
            </p:grpSpPr>
            <p:sp>
              <p:nvSpPr>
                <p:cNvPr id="11268" name="Rectangle 4"/>
                <p:cNvSpPr>
                  <a:spLocks noChangeArrowheads="1"/>
                </p:cNvSpPr>
                <p:nvPr/>
              </p:nvSpPr>
              <p:spPr bwMode="auto">
                <a:xfrm>
                  <a:off x="1073" y="0"/>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Fichier</a:t>
                  </a:r>
                </a:p>
                <a:p>
                  <a:pPr eaLnBrk="0" hangingPunct="0"/>
                  <a:endParaRPr lang="fr-FR"/>
                </a:p>
              </p:txBody>
            </p:sp>
            <p:sp>
              <p:nvSpPr>
                <p:cNvPr id="11333" name="Rectangle 69"/>
                <p:cNvSpPr>
                  <a:spLocks noChangeArrowheads="1"/>
                </p:cNvSpPr>
                <p:nvPr/>
              </p:nvSpPr>
              <p:spPr bwMode="auto">
                <a:xfrm>
                  <a:off x="1045" y="0"/>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36" name="Group 72"/>
              <p:cNvGrpSpPr>
                <a:grpSpLocks/>
              </p:cNvGrpSpPr>
              <p:nvPr/>
            </p:nvGrpSpPr>
            <p:grpSpPr bwMode="auto">
              <a:xfrm>
                <a:off x="1641" y="0"/>
                <a:ext cx="471" cy="403"/>
                <a:chOff x="1641" y="0"/>
                <a:chExt cx="471" cy="403"/>
              </a:xfrm>
            </p:grpSpPr>
            <p:sp>
              <p:nvSpPr>
                <p:cNvPr id="11269" name="Rectangle 5"/>
                <p:cNvSpPr>
                  <a:spLocks noChangeArrowheads="1"/>
                </p:cNvSpPr>
                <p:nvPr/>
              </p:nvSpPr>
              <p:spPr bwMode="auto">
                <a:xfrm>
                  <a:off x="1669" y="0"/>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n° mes</a:t>
                  </a:r>
                </a:p>
                <a:p>
                  <a:pPr eaLnBrk="0" hangingPunct="0"/>
                  <a:endParaRPr lang="fr-FR"/>
                </a:p>
              </p:txBody>
            </p:sp>
            <p:sp>
              <p:nvSpPr>
                <p:cNvPr id="11335" name="Rectangle 71"/>
                <p:cNvSpPr>
                  <a:spLocks noChangeArrowheads="1"/>
                </p:cNvSpPr>
                <p:nvPr/>
              </p:nvSpPr>
              <p:spPr bwMode="auto">
                <a:xfrm>
                  <a:off x="1641" y="0"/>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38" name="Group 74"/>
              <p:cNvGrpSpPr>
                <a:grpSpLocks/>
              </p:cNvGrpSpPr>
              <p:nvPr/>
            </p:nvGrpSpPr>
            <p:grpSpPr bwMode="auto">
              <a:xfrm>
                <a:off x="2112" y="0"/>
                <a:ext cx="683" cy="403"/>
                <a:chOff x="2112" y="0"/>
                <a:chExt cx="683" cy="403"/>
              </a:xfrm>
            </p:grpSpPr>
            <p:sp>
              <p:nvSpPr>
                <p:cNvPr id="11270" name="Rectangle 6"/>
                <p:cNvSpPr>
                  <a:spLocks noChangeArrowheads="1"/>
                </p:cNvSpPr>
                <p:nvPr/>
              </p:nvSpPr>
              <p:spPr bwMode="auto">
                <a:xfrm>
                  <a:off x="2140" y="0"/>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couplage</a:t>
                  </a:r>
                </a:p>
                <a:p>
                  <a:pPr eaLnBrk="0" hangingPunct="0"/>
                  <a:endParaRPr lang="fr-FR"/>
                </a:p>
              </p:txBody>
            </p:sp>
            <p:sp>
              <p:nvSpPr>
                <p:cNvPr id="11337" name="Rectangle 73"/>
                <p:cNvSpPr>
                  <a:spLocks noChangeArrowheads="1"/>
                </p:cNvSpPr>
                <p:nvPr/>
              </p:nvSpPr>
              <p:spPr bwMode="auto">
                <a:xfrm>
                  <a:off x="2112" y="0"/>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40" name="Group 76"/>
              <p:cNvGrpSpPr>
                <a:grpSpLocks/>
              </p:cNvGrpSpPr>
              <p:nvPr/>
            </p:nvGrpSpPr>
            <p:grpSpPr bwMode="auto">
              <a:xfrm>
                <a:off x="2795" y="0"/>
                <a:ext cx="384" cy="403"/>
                <a:chOff x="2795" y="0"/>
                <a:chExt cx="384" cy="403"/>
              </a:xfrm>
            </p:grpSpPr>
            <p:sp>
              <p:nvSpPr>
                <p:cNvPr id="11271" name="Rectangle 7"/>
                <p:cNvSpPr>
                  <a:spLocks noChangeArrowheads="1"/>
                </p:cNvSpPr>
                <p:nvPr/>
              </p:nvSpPr>
              <p:spPr bwMode="auto">
                <a:xfrm>
                  <a:off x="2823" y="0"/>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gain</a:t>
                  </a:r>
                </a:p>
                <a:p>
                  <a:pPr eaLnBrk="0" hangingPunct="0"/>
                  <a:endParaRPr lang="fr-FR"/>
                </a:p>
              </p:txBody>
            </p:sp>
            <p:sp>
              <p:nvSpPr>
                <p:cNvPr id="11339" name="Rectangle 75"/>
                <p:cNvSpPr>
                  <a:spLocks noChangeArrowheads="1"/>
                </p:cNvSpPr>
                <p:nvPr/>
              </p:nvSpPr>
              <p:spPr bwMode="auto">
                <a:xfrm>
                  <a:off x="2795" y="0"/>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42" name="Group 78"/>
              <p:cNvGrpSpPr>
                <a:grpSpLocks/>
              </p:cNvGrpSpPr>
              <p:nvPr/>
            </p:nvGrpSpPr>
            <p:grpSpPr bwMode="auto">
              <a:xfrm>
                <a:off x="3179" y="0"/>
                <a:ext cx="1486" cy="403"/>
                <a:chOff x="3179" y="0"/>
                <a:chExt cx="1486" cy="403"/>
              </a:xfrm>
            </p:grpSpPr>
            <p:sp>
              <p:nvSpPr>
                <p:cNvPr id="11272" name="Rectangle 8"/>
                <p:cNvSpPr>
                  <a:spLocks noChangeArrowheads="1"/>
                </p:cNvSpPr>
                <p:nvPr/>
              </p:nvSpPr>
              <p:spPr bwMode="auto">
                <a:xfrm>
                  <a:off x="3207" y="0"/>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Times New Roman" charset="0"/>
                      <a:cs typeface="Times New Roman" charset="0"/>
                    </a:rPr>
                    <a:t>observations</a:t>
                  </a:r>
                  <a:endParaRPr lang="fr-FR" sz="1200">
                    <a:latin typeface="Arial Unicode MS" charset="0"/>
                    <a:ea typeface="Arial Unicode MS" charset="0"/>
                    <a:cs typeface="Arial Unicode MS" charset="0"/>
                  </a:endParaRPr>
                </a:p>
                <a:p>
                  <a:pPr eaLnBrk="0" hangingPunct="0"/>
                  <a:endParaRPr lang="fr-FR"/>
                </a:p>
              </p:txBody>
            </p:sp>
            <p:sp>
              <p:nvSpPr>
                <p:cNvPr id="11341" name="Rectangle 77"/>
                <p:cNvSpPr>
                  <a:spLocks noChangeArrowheads="1"/>
                </p:cNvSpPr>
                <p:nvPr/>
              </p:nvSpPr>
              <p:spPr bwMode="auto">
                <a:xfrm>
                  <a:off x="3179" y="0"/>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44" name="Group 80"/>
              <p:cNvGrpSpPr>
                <a:grpSpLocks/>
              </p:cNvGrpSpPr>
              <p:nvPr/>
            </p:nvGrpSpPr>
            <p:grpSpPr bwMode="auto">
              <a:xfrm>
                <a:off x="0" y="403"/>
                <a:ext cx="544" cy="403"/>
                <a:chOff x="0" y="403"/>
                <a:chExt cx="544" cy="403"/>
              </a:xfrm>
            </p:grpSpPr>
            <p:sp>
              <p:nvSpPr>
                <p:cNvPr id="11273" name="Rectangle 9"/>
                <p:cNvSpPr>
                  <a:spLocks noChangeArrowheads="1"/>
                </p:cNvSpPr>
                <p:nvPr/>
              </p:nvSpPr>
              <p:spPr bwMode="auto">
                <a:xfrm>
                  <a:off x="28" y="403"/>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21/04/06</a:t>
                  </a:r>
                </a:p>
                <a:p>
                  <a:pPr eaLnBrk="0" hangingPunct="0"/>
                  <a:endParaRPr lang="fr-FR"/>
                </a:p>
              </p:txBody>
            </p:sp>
            <p:sp>
              <p:nvSpPr>
                <p:cNvPr id="11343" name="Rectangle 79"/>
                <p:cNvSpPr>
                  <a:spLocks noChangeArrowheads="1"/>
                </p:cNvSpPr>
                <p:nvPr/>
              </p:nvSpPr>
              <p:spPr bwMode="auto">
                <a:xfrm>
                  <a:off x="0" y="403"/>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46" name="Group 82"/>
              <p:cNvGrpSpPr>
                <a:grpSpLocks/>
              </p:cNvGrpSpPr>
              <p:nvPr/>
            </p:nvGrpSpPr>
            <p:grpSpPr bwMode="auto">
              <a:xfrm>
                <a:off x="544" y="403"/>
                <a:ext cx="501" cy="403"/>
                <a:chOff x="544" y="403"/>
                <a:chExt cx="501" cy="403"/>
              </a:xfrm>
            </p:grpSpPr>
            <p:sp>
              <p:nvSpPr>
                <p:cNvPr id="11274" name="Rectangle 10"/>
                <p:cNvSpPr>
                  <a:spLocks noChangeArrowheads="1"/>
                </p:cNvSpPr>
                <p:nvPr/>
              </p:nvSpPr>
              <p:spPr bwMode="auto">
                <a:xfrm>
                  <a:off x="572" y="403"/>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Rognes</a:t>
                  </a:r>
                </a:p>
                <a:p>
                  <a:pPr eaLnBrk="0" hangingPunct="0"/>
                  <a:endParaRPr lang="fr-FR"/>
                </a:p>
              </p:txBody>
            </p:sp>
            <p:sp>
              <p:nvSpPr>
                <p:cNvPr id="11345" name="Rectangle 81"/>
                <p:cNvSpPr>
                  <a:spLocks noChangeArrowheads="1"/>
                </p:cNvSpPr>
                <p:nvPr/>
              </p:nvSpPr>
              <p:spPr bwMode="auto">
                <a:xfrm>
                  <a:off x="544" y="403"/>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48" name="Group 84"/>
              <p:cNvGrpSpPr>
                <a:grpSpLocks/>
              </p:cNvGrpSpPr>
              <p:nvPr/>
            </p:nvGrpSpPr>
            <p:grpSpPr bwMode="auto">
              <a:xfrm>
                <a:off x="1045" y="403"/>
                <a:ext cx="596" cy="403"/>
                <a:chOff x="1045" y="403"/>
                <a:chExt cx="596" cy="403"/>
              </a:xfrm>
            </p:grpSpPr>
            <p:sp>
              <p:nvSpPr>
                <p:cNvPr id="11275" name="Rectangle 11"/>
                <p:cNvSpPr>
                  <a:spLocks noChangeArrowheads="1"/>
                </p:cNvSpPr>
                <p:nvPr/>
              </p:nvSpPr>
              <p:spPr bwMode="auto">
                <a:xfrm>
                  <a:off x="1073" y="403"/>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04211058</a:t>
                  </a:r>
                </a:p>
                <a:p>
                  <a:pPr eaLnBrk="0" hangingPunct="0"/>
                  <a:endParaRPr lang="fr-FR"/>
                </a:p>
              </p:txBody>
            </p:sp>
            <p:sp>
              <p:nvSpPr>
                <p:cNvPr id="11347" name="Rectangle 83"/>
                <p:cNvSpPr>
                  <a:spLocks noChangeArrowheads="1"/>
                </p:cNvSpPr>
                <p:nvPr/>
              </p:nvSpPr>
              <p:spPr bwMode="auto">
                <a:xfrm>
                  <a:off x="1045" y="403"/>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50" name="Group 86"/>
              <p:cNvGrpSpPr>
                <a:grpSpLocks/>
              </p:cNvGrpSpPr>
              <p:nvPr/>
            </p:nvGrpSpPr>
            <p:grpSpPr bwMode="auto">
              <a:xfrm>
                <a:off x="1641" y="403"/>
                <a:ext cx="471" cy="403"/>
                <a:chOff x="1641" y="403"/>
                <a:chExt cx="471" cy="403"/>
              </a:xfrm>
            </p:grpSpPr>
            <p:sp>
              <p:nvSpPr>
                <p:cNvPr id="11276" name="Rectangle 12"/>
                <p:cNvSpPr>
                  <a:spLocks noChangeArrowheads="1"/>
                </p:cNvSpPr>
                <p:nvPr/>
              </p:nvSpPr>
              <p:spPr bwMode="auto">
                <a:xfrm>
                  <a:off x="1669" y="403"/>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001</a:t>
                  </a:r>
                </a:p>
                <a:p>
                  <a:pPr eaLnBrk="0" hangingPunct="0"/>
                  <a:endParaRPr lang="fr-FR"/>
                </a:p>
              </p:txBody>
            </p:sp>
            <p:sp>
              <p:nvSpPr>
                <p:cNvPr id="11349" name="Rectangle 85"/>
                <p:cNvSpPr>
                  <a:spLocks noChangeArrowheads="1"/>
                </p:cNvSpPr>
                <p:nvPr/>
              </p:nvSpPr>
              <p:spPr bwMode="auto">
                <a:xfrm>
                  <a:off x="1641" y="403"/>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52" name="Group 88"/>
              <p:cNvGrpSpPr>
                <a:grpSpLocks/>
              </p:cNvGrpSpPr>
              <p:nvPr/>
            </p:nvGrpSpPr>
            <p:grpSpPr bwMode="auto">
              <a:xfrm>
                <a:off x="2112" y="403"/>
                <a:ext cx="683" cy="403"/>
                <a:chOff x="2112" y="403"/>
                <a:chExt cx="683" cy="403"/>
              </a:xfrm>
            </p:grpSpPr>
            <p:sp>
              <p:nvSpPr>
                <p:cNvPr id="11277" name="Rectangle 13"/>
                <p:cNvSpPr>
                  <a:spLocks noChangeArrowheads="1"/>
                </p:cNvSpPr>
                <p:nvPr/>
              </p:nvSpPr>
              <p:spPr bwMode="auto">
                <a:xfrm>
                  <a:off x="2140" y="403"/>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 (naturel)</a:t>
                  </a:r>
                </a:p>
                <a:p>
                  <a:pPr eaLnBrk="0" hangingPunct="0"/>
                  <a:endParaRPr lang="fr-FR"/>
                </a:p>
              </p:txBody>
            </p:sp>
            <p:sp>
              <p:nvSpPr>
                <p:cNvPr id="11351" name="Rectangle 87"/>
                <p:cNvSpPr>
                  <a:spLocks noChangeArrowheads="1"/>
                </p:cNvSpPr>
                <p:nvPr/>
              </p:nvSpPr>
              <p:spPr bwMode="auto">
                <a:xfrm>
                  <a:off x="2112" y="403"/>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54" name="Group 90"/>
              <p:cNvGrpSpPr>
                <a:grpSpLocks/>
              </p:cNvGrpSpPr>
              <p:nvPr/>
            </p:nvGrpSpPr>
            <p:grpSpPr bwMode="auto">
              <a:xfrm>
                <a:off x="2795" y="403"/>
                <a:ext cx="384" cy="403"/>
                <a:chOff x="2795" y="403"/>
                <a:chExt cx="384" cy="403"/>
              </a:xfrm>
            </p:grpSpPr>
            <p:sp>
              <p:nvSpPr>
                <p:cNvPr id="11278" name="Rectangle 14"/>
                <p:cNvSpPr>
                  <a:spLocks noChangeArrowheads="1"/>
                </p:cNvSpPr>
                <p:nvPr/>
              </p:nvSpPr>
              <p:spPr bwMode="auto">
                <a:xfrm>
                  <a:off x="2823" y="403"/>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4096</a:t>
                  </a:r>
                </a:p>
                <a:p>
                  <a:pPr eaLnBrk="0" hangingPunct="0"/>
                  <a:endParaRPr lang="fr-FR"/>
                </a:p>
              </p:txBody>
            </p:sp>
            <p:sp>
              <p:nvSpPr>
                <p:cNvPr id="11353" name="Rectangle 89"/>
                <p:cNvSpPr>
                  <a:spLocks noChangeArrowheads="1"/>
                </p:cNvSpPr>
                <p:nvPr/>
              </p:nvSpPr>
              <p:spPr bwMode="auto">
                <a:xfrm>
                  <a:off x="2795" y="403"/>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56" name="Group 92"/>
              <p:cNvGrpSpPr>
                <a:grpSpLocks/>
              </p:cNvGrpSpPr>
              <p:nvPr/>
            </p:nvGrpSpPr>
            <p:grpSpPr bwMode="auto">
              <a:xfrm>
                <a:off x="3179" y="403"/>
                <a:ext cx="1486" cy="403"/>
                <a:chOff x="3179" y="403"/>
                <a:chExt cx="1486" cy="403"/>
              </a:xfrm>
            </p:grpSpPr>
            <p:sp>
              <p:nvSpPr>
                <p:cNvPr id="11279" name="Rectangle 15"/>
                <p:cNvSpPr>
                  <a:spLocks noChangeArrowheads="1"/>
                </p:cNvSpPr>
                <p:nvPr/>
              </p:nvSpPr>
              <p:spPr bwMode="auto">
                <a:xfrm>
                  <a:off x="3207" y="403"/>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Près du réservoir</a:t>
                  </a:r>
                </a:p>
                <a:p>
                  <a:pPr eaLnBrk="0" hangingPunct="0"/>
                  <a:endParaRPr lang="fr-FR"/>
                </a:p>
              </p:txBody>
            </p:sp>
            <p:sp>
              <p:nvSpPr>
                <p:cNvPr id="11355" name="Rectangle 91"/>
                <p:cNvSpPr>
                  <a:spLocks noChangeArrowheads="1"/>
                </p:cNvSpPr>
                <p:nvPr/>
              </p:nvSpPr>
              <p:spPr bwMode="auto">
                <a:xfrm>
                  <a:off x="3179" y="403"/>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58" name="Group 94"/>
              <p:cNvGrpSpPr>
                <a:grpSpLocks/>
              </p:cNvGrpSpPr>
              <p:nvPr/>
            </p:nvGrpSpPr>
            <p:grpSpPr bwMode="auto">
              <a:xfrm>
                <a:off x="0" y="806"/>
                <a:ext cx="544" cy="403"/>
                <a:chOff x="0" y="806"/>
                <a:chExt cx="544" cy="403"/>
              </a:xfrm>
            </p:grpSpPr>
            <p:sp>
              <p:nvSpPr>
                <p:cNvPr id="11280" name="Rectangle 16"/>
                <p:cNvSpPr>
                  <a:spLocks noChangeArrowheads="1"/>
                </p:cNvSpPr>
                <p:nvPr/>
              </p:nvSpPr>
              <p:spPr bwMode="auto">
                <a:xfrm>
                  <a:off x="28" y="806"/>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57" name="Rectangle 93"/>
                <p:cNvSpPr>
                  <a:spLocks noChangeArrowheads="1"/>
                </p:cNvSpPr>
                <p:nvPr/>
              </p:nvSpPr>
              <p:spPr bwMode="auto">
                <a:xfrm>
                  <a:off x="0" y="806"/>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60" name="Group 96"/>
              <p:cNvGrpSpPr>
                <a:grpSpLocks/>
              </p:cNvGrpSpPr>
              <p:nvPr/>
            </p:nvGrpSpPr>
            <p:grpSpPr bwMode="auto">
              <a:xfrm>
                <a:off x="544" y="806"/>
                <a:ext cx="501" cy="403"/>
                <a:chOff x="544" y="806"/>
                <a:chExt cx="501" cy="403"/>
              </a:xfrm>
            </p:grpSpPr>
            <p:sp>
              <p:nvSpPr>
                <p:cNvPr id="11281" name="Rectangle 17"/>
                <p:cNvSpPr>
                  <a:spLocks noChangeArrowheads="1"/>
                </p:cNvSpPr>
                <p:nvPr/>
              </p:nvSpPr>
              <p:spPr bwMode="auto">
                <a:xfrm>
                  <a:off x="572" y="806"/>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59" name="Rectangle 95"/>
                <p:cNvSpPr>
                  <a:spLocks noChangeArrowheads="1"/>
                </p:cNvSpPr>
                <p:nvPr/>
              </p:nvSpPr>
              <p:spPr bwMode="auto">
                <a:xfrm>
                  <a:off x="544" y="806"/>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62" name="Group 98"/>
              <p:cNvGrpSpPr>
                <a:grpSpLocks/>
              </p:cNvGrpSpPr>
              <p:nvPr/>
            </p:nvGrpSpPr>
            <p:grpSpPr bwMode="auto">
              <a:xfrm>
                <a:off x="1045" y="806"/>
                <a:ext cx="596" cy="403"/>
                <a:chOff x="1045" y="806"/>
                <a:chExt cx="596" cy="403"/>
              </a:xfrm>
            </p:grpSpPr>
            <p:sp>
              <p:nvSpPr>
                <p:cNvPr id="11282" name="Rectangle 18"/>
                <p:cNvSpPr>
                  <a:spLocks noChangeArrowheads="1"/>
                </p:cNvSpPr>
                <p:nvPr/>
              </p:nvSpPr>
              <p:spPr bwMode="auto">
                <a:xfrm>
                  <a:off x="1073" y="806"/>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04211132</a:t>
                  </a:r>
                </a:p>
                <a:p>
                  <a:pPr eaLnBrk="0" hangingPunct="0"/>
                  <a:endParaRPr lang="fr-FR"/>
                </a:p>
              </p:txBody>
            </p:sp>
            <p:sp>
              <p:nvSpPr>
                <p:cNvPr id="11361" name="Rectangle 97"/>
                <p:cNvSpPr>
                  <a:spLocks noChangeArrowheads="1"/>
                </p:cNvSpPr>
                <p:nvPr/>
              </p:nvSpPr>
              <p:spPr bwMode="auto">
                <a:xfrm>
                  <a:off x="1045" y="806"/>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64" name="Group 100"/>
              <p:cNvGrpSpPr>
                <a:grpSpLocks/>
              </p:cNvGrpSpPr>
              <p:nvPr/>
            </p:nvGrpSpPr>
            <p:grpSpPr bwMode="auto">
              <a:xfrm>
                <a:off x="1641" y="806"/>
                <a:ext cx="471" cy="403"/>
                <a:chOff x="1641" y="806"/>
                <a:chExt cx="471" cy="403"/>
              </a:xfrm>
            </p:grpSpPr>
            <p:sp>
              <p:nvSpPr>
                <p:cNvPr id="11283" name="Rectangle 19"/>
                <p:cNvSpPr>
                  <a:spLocks noChangeArrowheads="1"/>
                </p:cNvSpPr>
                <p:nvPr/>
              </p:nvSpPr>
              <p:spPr bwMode="auto">
                <a:xfrm>
                  <a:off x="1669" y="806"/>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002</a:t>
                  </a:r>
                </a:p>
                <a:p>
                  <a:pPr eaLnBrk="0" hangingPunct="0"/>
                  <a:endParaRPr lang="fr-FR"/>
                </a:p>
              </p:txBody>
            </p:sp>
            <p:sp>
              <p:nvSpPr>
                <p:cNvPr id="11363" name="Rectangle 99"/>
                <p:cNvSpPr>
                  <a:spLocks noChangeArrowheads="1"/>
                </p:cNvSpPr>
                <p:nvPr/>
              </p:nvSpPr>
              <p:spPr bwMode="auto">
                <a:xfrm>
                  <a:off x="1641" y="806"/>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66" name="Group 102"/>
              <p:cNvGrpSpPr>
                <a:grpSpLocks/>
              </p:cNvGrpSpPr>
              <p:nvPr/>
            </p:nvGrpSpPr>
            <p:grpSpPr bwMode="auto">
              <a:xfrm>
                <a:off x="2112" y="806"/>
                <a:ext cx="683" cy="403"/>
                <a:chOff x="2112" y="806"/>
                <a:chExt cx="683" cy="403"/>
              </a:xfrm>
            </p:grpSpPr>
            <p:sp>
              <p:nvSpPr>
                <p:cNvPr id="11284" name="Rectangle 20"/>
                <p:cNvSpPr>
                  <a:spLocks noChangeArrowheads="1"/>
                </p:cNvSpPr>
                <p:nvPr/>
              </p:nvSpPr>
              <p:spPr bwMode="auto">
                <a:xfrm>
                  <a:off x="2140" y="806"/>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 herbes</a:t>
                  </a:r>
                </a:p>
                <a:p>
                  <a:pPr eaLnBrk="0" hangingPunct="0"/>
                  <a:endParaRPr lang="fr-FR"/>
                </a:p>
              </p:txBody>
            </p:sp>
            <p:sp>
              <p:nvSpPr>
                <p:cNvPr id="11365" name="Rectangle 101"/>
                <p:cNvSpPr>
                  <a:spLocks noChangeArrowheads="1"/>
                </p:cNvSpPr>
                <p:nvPr/>
              </p:nvSpPr>
              <p:spPr bwMode="auto">
                <a:xfrm>
                  <a:off x="2112" y="806"/>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68" name="Group 104"/>
              <p:cNvGrpSpPr>
                <a:grpSpLocks/>
              </p:cNvGrpSpPr>
              <p:nvPr/>
            </p:nvGrpSpPr>
            <p:grpSpPr bwMode="auto">
              <a:xfrm>
                <a:off x="2795" y="806"/>
                <a:ext cx="384" cy="403"/>
                <a:chOff x="2795" y="806"/>
                <a:chExt cx="384" cy="403"/>
              </a:xfrm>
            </p:grpSpPr>
            <p:sp>
              <p:nvSpPr>
                <p:cNvPr id="11285" name="Rectangle 21"/>
                <p:cNvSpPr>
                  <a:spLocks noChangeArrowheads="1"/>
                </p:cNvSpPr>
                <p:nvPr/>
              </p:nvSpPr>
              <p:spPr bwMode="auto">
                <a:xfrm>
                  <a:off x="2823" y="806"/>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2048</a:t>
                  </a:r>
                </a:p>
                <a:p>
                  <a:pPr eaLnBrk="0" hangingPunct="0"/>
                  <a:endParaRPr lang="fr-FR"/>
                </a:p>
              </p:txBody>
            </p:sp>
            <p:sp>
              <p:nvSpPr>
                <p:cNvPr id="11367" name="Rectangle 103"/>
                <p:cNvSpPr>
                  <a:spLocks noChangeArrowheads="1"/>
                </p:cNvSpPr>
                <p:nvPr/>
              </p:nvSpPr>
              <p:spPr bwMode="auto">
                <a:xfrm>
                  <a:off x="2795" y="806"/>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70" name="Group 106"/>
              <p:cNvGrpSpPr>
                <a:grpSpLocks/>
              </p:cNvGrpSpPr>
              <p:nvPr/>
            </p:nvGrpSpPr>
            <p:grpSpPr bwMode="auto">
              <a:xfrm>
                <a:off x="3179" y="806"/>
                <a:ext cx="1486" cy="403"/>
                <a:chOff x="3179" y="806"/>
                <a:chExt cx="1486" cy="403"/>
              </a:xfrm>
            </p:grpSpPr>
            <p:sp>
              <p:nvSpPr>
                <p:cNvPr id="11286" name="Rectangle 22"/>
                <p:cNvSpPr>
                  <a:spLocks noChangeArrowheads="1"/>
                </p:cNvSpPr>
                <p:nvPr/>
              </p:nvSpPr>
              <p:spPr bwMode="auto">
                <a:xfrm>
                  <a:off x="3207" y="806"/>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Sommet de la butte (S-E)</a:t>
                  </a:r>
                </a:p>
                <a:p>
                  <a:pPr eaLnBrk="0" hangingPunct="0"/>
                  <a:endParaRPr lang="fr-FR"/>
                </a:p>
              </p:txBody>
            </p:sp>
            <p:sp>
              <p:nvSpPr>
                <p:cNvPr id="11369" name="Rectangle 105"/>
                <p:cNvSpPr>
                  <a:spLocks noChangeArrowheads="1"/>
                </p:cNvSpPr>
                <p:nvPr/>
              </p:nvSpPr>
              <p:spPr bwMode="auto">
                <a:xfrm>
                  <a:off x="3179" y="806"/>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72" name="Group 108"/>
              <p:cNvGrpSpPr>
                <a:grpSpLocks/>
              </p:cNvGrpSpPr>
              <p:nvPr/>
            </p:nvGrpSpPr>
            <p:grpSpPr bwMode="auto">
              <a:xfrm>
                <a:off x="0" y="1209"/>
                <a:ext cx="544" cy="403"/>
                <a:chOff x="0" y="1209"/>
                <a:chExt cx="544" cy="403"/>
              </a:xfrm>
            </p:grpSpPr>
            <p:sp>
              <p:nvSpPr>
                <p:cNvPr id="11287" name="Rectangle 23"/>
                <p:cNvSpPr>
                  <a:spLocks noChangeArrowheads="1"/>
                </p:cNvSpPr>
                <p:nvPr/>
              </p:nvSpPr>
              <p:spPr bwMode="auto">
                <a:xfrm>
                  <a:off x="28" y="1209"/>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71" name="Rectangle 107"/>
                <p:cNvSpPr>
                  <a:spLocks noChangeArrowheads="1"/>
                </p:cNvSpPr>
                <p:nvPr/>
              </p:nvSpPr>
              <p:spPr bwMode="auto">
                <a:xfrm>
                  <a:off x="0" y="1209"/>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74" name="Group 110"/>
              <p:cNvGrpSpPr>
                <a:grpSpLocks/>
              </p:cNvGrpSpPr>
              <p:nvPr/>
            </p:nvGrpSpPr>
            <p:grpSpPr bwMode="auto">
              <a:xfrm>
                <a:off x="544" y="1209"/>
                <a:ext cx="501" cy="403"/>
                <a:chOff x="544" y="1209"/>
                <a:chExt cx="501" cy="403"/>
              </a:xfrm>
            </p:grpSpPr>
            <p:sp>
              <p:nvSpPr>
                <p:cNvPr id="11288" name="Rectangle 24"/>
                <p:cNvSpPr>
                  <a:spLocks noChangeArrowheads="1"/>
                </p:cNvSpPr>
                <p:nvPr/>
              </p:nvSpPr>
              <p:spPr bwMode="auto">
                <a:xfrm>
                  <a:off x="572" y="1209"/>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73" name="Rectangle 109"/>
                <p:cNvSpPr>
                  <a:spLocks noChangeArrowheads="1"/>
                </p:cNvSpPr>
                <p:nvPr/>
              </p:nvSpPr>
              <p:spPr bwMode="auto">
                <a:xfrm>
                  <a:off x="544" y="1209"/>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76" name="Group 112"/>
              <p:cNvGrpSpPr>
                <a:grpSpLocks/>
              </p:cNvGrpSpPr>
              <p:nvPr/>
            </p:nvGrpSpPr>
            <p:grpSpPr bwMode="auto">
              <a:xfrm>
                <a:off x="1045" y="1209"/>
                <a:ext cx="596" cy="403"/>
                <a:chOff x="1045" y="1209"/>
                <a:chExt cx="596" cy="403"/>
              </a:xfrm>
            </p:grpSpPr>
            <p:sp>
              <p:nvSpPr>
                <p:cNvPr id="11289" name="Rectangle 25"/>
                <p:cNvSpPr>
                  <a:spLocks noChangeArrowheads="1"/>
                </p:cNvSpPr>
                <p:nvPr/>
              </p:nvSpPr>
              <p:spPr bwMode="auto">
                <a:xfrm>
                  <a:off x="1073" y="1209"/>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04211152</a:t>
                  </a:r>
                </a:p>
                <a:p>
                  <a:pPr eaLnBrk="0" hangingPunct="0"/>
                  <a:endParaRPr lang="fr-FR"/>
                </a:p>
              </p:txBody>
            </p:sp>
            <p:sp>
              <p:nvSpPr>
                <p:cNvPr id="11375" name="Rectangle 111"/>
                <p:cNvSpPr>
                  <a:spLocks noChangeArrowheads="1"/>
                </p:cNvSpPr>
                <p:nvPr/>
              </p:nvSpPr>
              <p:spPr bwMode="auto">
                <a:xfrm>
                  <a:off x="1045" y="1209"/>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78" name="Group 114"/>
              <p:cNvGrpSpPr>
                <a:grpSpLocks/>
              </p:cNvGrpSpPr>
              <p:nvPr/>
            </p:nvGrpSpPr>
            <p:grpSpPr bwMode="auto">
              <a:xfrm>
                <a:off x="1641" y="1209"/>
                <a:ext cx="471" cy="403"/>
                <a:chOff x="1641" y="1209"/>
                <a:chExt cx="471" cy="403"/>
              </a:xfrm>
            </p:grpSpPr>
            <p:sp>
              <p:nvSpPr>
                <p:cNvPr id="11290" name="Rectangle 26"/>
                <p:cNvSpPr>
                  <a:spLocks noChangeArrowheads="1"/>
                </p:cNvSpPr>
                <p:nvPr/>
              </p:nvSpPr>
              <p:spPr bwMode="auto">
                <a:xfrm>
                  <a:off x="1669" y="1209"/>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003</a:t>
                  </a:r>
                </a:p>
                <a:p>
                  <a:pPr eaLnBrk="0" hangingPunct="0"/>
                  <a:endParaRPr lang="fr-FR"/>
                </a:p>
              </p:txBody>
            </p:sp>
            <p:sp>
              <p:nvSpPr>
                <p:cNvPr id="11377" name="Rectangle 113"/>
                <p:cNvSpPr>
                  <a:spLocks noChangeArrowheads="1"/>
                </p:cNvSpPr>
                <p:nvPr/>
              </p:nvSpPr>
              <p:spPr bwMode="auto">
                <a:xfrm>
                  <a:off x="1641" y="1209"/>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80" name="Group 116"/>
              <p:cNvGrpSpPr>
                <a:grpSpLocks/>
              </p:cNvGrpSpPr>
              <p:nvPr/>
            </p:nvGrpSpPr>
            <p:grpSpPr bwMode="auto">
              <a:xfrm>
                <a:off x="2112" y="1209"/>
                <a:ext cx="683" cy="403"/>
                <a:chOff x="2112" y="1209"/>
                <a:chExt cx="683" cy="403"/>
              </a:xfrm>
            </p:grpSpPr>
            <p:sp>
              <p:nvSpPr>
                <p:cNvPr id="11291" name="Rectangle 27"/>
                <p:cNvSpPr>
                  <a:spLocks noChangeArrowheads="1"/>
                </p:cNvSpPr>
                <p:nvPr/>
              </p:nvSpPr>
              <p:spPr bwMode="auto">
                <a:xfrm>
                  <a:off x="2140" y="1209"/>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a:t>
                  </a:r>
                </a:p>
                <a:p>
                  <a:pPr eaLnBrk="0" hangingPunct="0"/>
                  <a:endParaRPr lang="fr-FR"/>
                </a:p>
              </p:txBody>
            </p:sp>
            <p:sp>
              <p:nvSpPr>
                <p:cNvPr id="11379" name="Rectangle 115"/>
                <p:cNvSpPr>
                  <a:spLocks noChangeArrowheads="1"/>
                </p:cNvSpPr>
                <p:nvPr/>
              </p:nvSpPr>
              <p:spPr bwMode="auto">
                <a:xfrm>
                  <a:off x="2112" y="1209"/>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82" name="Group 118"/>
              <p:cNvGrpSpPr>
                <a:grpSpLocks/>
              </p:cNvGrpSpPr>
              <p:nvPr/>
            </p:nvGrpSpPr>
            <p:grpSpPr bwMode="auto">
              <a:xfrm>
                <a:off x="2795" y="1209"/>
                <a:ext cx="384" cy="403"/>
                <a:chOff x="2795" y="1209"/>
                <a:chExt cx="384" cy="403"/>
              </a:xfrm>
            </p:grpSpPr>
            <p:sp>
              <p:nvSpPr>
                <p:cNvPr id="11292" name="Rectangle 28"/>
                <p:cNvSpPr>
                  <a:spLocks noChangeArrowheads="1"/>
                </p:cNvSpPr>
                <p:nvPr/>
              </p:nvSpPr>
              <p:spPr bwMode="auto">
                <a:xfrm>
                  <a:off x="2823" y="1209"/>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1024</a:t>
                  </a:r>
                </a:p>
                <a:p>
                  <a:pPr eaLnBrk="0" hangingPunct="0"/>
                  <a:endParaRPr lang="fr-FR"/>
                </a:p>
              </p:txBody>
            </p:sp>
            <p:sp>
              <p:nvSpPr>
                <p:cNvPr id="11381" name="Rectangle 117"/>
                <p:cNvSpPr>
                  <a:spLocks noChangeArrowheads="1"/>
                </p:cNvSpPr>
                <p:nvPr/>
              </p:nvSpPr>
              <p:spPr bwMode="auto">
                <a:xfrm>
                  <a:off x="2795" y="1209"/>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84" name="Group 120"/>
              <p:cNvGrpSpPr>
                <a:grpSpLocks/>
              </p:cNvGrpSpPr>
              <p:nvPr/>
            </p:nvGrpSpPr>
            <p:grpSpPr bwMode="auto">
              <a:xfrm>
                <a:off x="3179" y="1209"/>
                <a:ext cx="1486" cy="403"/>
                <a:chOff x="3179" y="1209"/>
                <a:chExt cx="1486" cy="403"/>
              </a:xfrm>
            </p:grpSpPr>
            <p:sp>
              <p:nvSpPr>
                <p:cNvPr id="11293" name="Rectangle 29"/>
                <p:cNvSpPr>
                  <a:spLocks noChangeArrowheads="1"/>
                </p:cNvSpPr>
                <p:nvPr/>
              </p:nvSpPr>
              <p:spPr bwMode="auto">
                <a:xfrm>
                  <a:off x="3207" y="1209"/>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Sommet après la borne </a:t>
                  </a:r>
                </a:p>
                <a:p>
                  <a:pPr eaLnBrk="0" hangingPunct="0"/>
                  <a:endParaRPr lang="fr-FR"/>
                </a:p>
              </p:txBody>
            </p:sp>
            <p:sp>
              <p:nvSpPr>
                <p:cNvPr id="11383" name="Rectangle 119"/>
                <p:cNvSpPr>
                  <a:spLocks noChangeArrowheads="1"/>
                </p:cNvSpPr>
                <p:nvPr/>
              </p:nvSpPr>
              <p:spPr bwMode="auto">
                <a:xfrm>
                  <a:off x="3179" y="1209"/>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86" name="Group 122"/>
              <p:cNvGrpSpPr>
                <a:grpSpLocks/>
              </p:cNvGrpSpPr>
              <p:nvPr/>
            </p:nvGrpSpPr>
            <p:grpSpPr bwMode="auto">
              <a:xfrm>
                <a:off x="0" y="1612"/>
                <a:ext cx="544" cy="403"/>
                <a:chOff x="0" y="1612"/>
                <a:chExt cx="544" cy="403"/>
              </a:xfrm>
            </p:grpSpPr>
            <p:sp>
              <p:nvSpPr>
                <p:cNvPr id="11294" name="Rectangle 30"/>
                <p:cNvSpPr>
                  <a:spLocks noChangeArrowheads="1"/>
                </p:cNvSpPr>
                <p:nvPr/>
              </p:nvSpPr>
              <p:spPr bwMode="auto">
                <a:xfrm>
                  <a:off x="28" y="1612"/>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85" name="Rectangle 121"/>
                <p:cNvSpPr>
                  <a:spLocks noChangeArrowheads="1"/>
                </p:cNvSpPr>
                <p:nvPr/>
              </p:nvSpPr>
              <p:spPr bwMode="auto">
                <a:xfrm>
                  <a:off x="0" y="1612"/>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88" name="Group 124"/>
              <p:cNvGrpSpPr>
                <a:grpSpLocks/>
              </p:cNvGrpSpPr>
              <p:nvPr/>
            </p:nvGrpSpPr>
            <p:grpSpPr bwMode="auto">
              <a:xfrm>
                <a:off x="544" y="1612"/>
                <a:ext cx="501" cy="403"/>
                <a:chOff x="544" y="1612"/>
                <a:chExt cx="501" cy="403"/>
              </a:xfrm>
            </p:grpSpPr>
            <p:sp>
              <p:nvSpPr>
                <p:cNvPr id="11295" name="Rectangle 31"/>
                <p:cNvSpPr>
                  <a:spLocks noChangeArrowheads="1"/>
                </p:cNvSpPr>
                <p:nvPr/>
              </p:nvSpPr>
              <p:spPr bwMode="auto">
                <a:xfrm>
                  <a:off x="572" y="1612"/>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87" name="Rectangle 123"/>
                <p:cNvSpPr>
                  <a:spLocks noChangeArrowheads="1"/>
                </p:cNvSpPr>
                <p:nvPr/>
              </p:nvSpPr>
              <p:spPr bwMode="auto">
                <a:xfrm>
                  <a:off x="544" y="1612"/>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90" name="Group 126"/>
              <p:cNvGrpSpPr>
                <a:grpSpLocks/>
              </p:cNvGrpSpPr>
              <p:nvPr/>
            </p:nvGrpSpPr>
            <p:grpSpPr bwMode="auto">
              <a:xfrm>
                <a:off x="1045" y="1612"/>
                <a:ext cx="596" cy="403"/>
                <a:chOff x="1045" y="1612"/>
                <a:chExt cx="596" cy="403"/>
              </a:xfrm>
            </p:grpSpPr>
            <p:sp>
              <p:nvSpPr>
                <p:cNvPr id="11296" name="Rectangle 32"/>
                <p:cNvSpPr>
                  <a:spLocks noChangeArrowheads="1"/>
                </p:cNvSpPr>
                <p:nvPr/>
              </p:nvSpPr>
              <p:spPr bwMode="auto">
                <a:xfrm>
                  <a:off x="1073" y="1612"/>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04218510</a:t>
                  </a:r>
                </a:p>
                <a:p>
                  <a:pPr eaLnBrk="0" hangingPunct="0"/>
                  <a:endParaRPr lang="fr-FR"/>
                </a:p>
              </p:txBody>
            </p:sp>
            <p:sp>
              <p:nvSpPr>
                <p:cNvPr id="11389" name="Rectangle 125"/>
                <p:cNvSpPr>
                  <a:spLocks noChangeArrowheads="1"/>
                </p:cNvSpPr>
                <p:nvPr/>
              </p:nvSpPr>
              <p:spPr bwMode="auto">
                <a:xfrm>
                  <a:off x="1045" y="1612"/>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92" name="Group 128"/>
              <p:cNvGrpSpPr>
                <a:grpSpLocks/>
              </p:cNvGrpSpPr>
              <p:nvPr/>
            </p:nvGrpSpPr>
            <p:grpSpPr bwMode="auto">
              <a:xfrm>
                <a:off x="1641" y="1612"/>
                <a:ext cx="471" cy="403"/>
                <a:chOff x="1641" y="1612"/>
                <a:chExt cx="471" cy="403"/>
              </a:xfrm>
            </p:grpSpPr>
            <p:sp>
              <p:nvSpPr>
                <p:cNvPr id="11297" name="Rectangle 33"/>
                <p:cNvSpPr>
                  <a:spLocks noChangeArrowheads="1"/>
                </p:cNvSpPr>
                <p:nvPr/>
              </p:nvSpPr>
              <p:spPr bwMode="auto">
                <a:xfrm>
                  <a:off x="1669" y="1612"/>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004</a:t>
                  </a:r>
                </a:p>
                <a:p>
                  <a:pPr eaLnBrk="0" hangingPunct="0"/>
                  <a:endParaRPr lang="fr-FR"/>
                </a:p>
              </p:txBody>
            </p:sp>
            <p:sp>
              <p:nvSpPr>
                <p:cNvPr id="11391" name="Rectangle 127"/>
                <p:cNvSpPr>
                  <a:spLocks noChangeArrowheads="1"/>
                </p:cNvSpPr>
                <p:nvPr/>
              </p:nvSpPr>
              <p:spPr bwMode="auto">
                <a:xfrm>
                  <a:off x="1641" y="1612"/>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94" name="Group 130"/>
              <p:cNvGrpSpPr>
                <a:grpSpLocks/>
              </p:cNvGrpSpPr>
              <p:nvPr/>
            </p:nvGrpSpPr>
            <p:grpSpPr bwMode="auto">
              <a:xfrm>
                <a:off x="2112" y="1612"/>
                <a:ext cx="683" cy="403"/>
                <a:chOff x="2112" y="1612"/>
                <a:chExt cx="683" cy="403"/>
              </a:xfrm>
            </p:grpSpPr>
            <p:sp>
              <p:nvSpPr>
                <p:cNvPr id="11298" name="Rectangle 34"/>
                <p:cNvSpPr>
                  <a:spLocks noChangeArrowheads="1"/>
                </p:cNvSpPr>
                <p:nvPr/>
              </p:nvSpPr>
              <p:spPr bwMode="auto">
                <a:xfrm>
                  <a:off x="2140" y="1612"/>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E (goudron)</a:t>
                  </a:r>
                </a:p>
                <a:p>
                  <a:pPr eaLnBrk="0" hangingPunct="0"/>
                  <a:endParaRPr lang="fr-FR"/>
                </a:p>
              </p:txBody>
            </p:sp>
            <p:sp>
              <p:nvSpPr>
                <p:cNvPr id="11393" name="Rectangle 129"/>
                <p:cNvSpPr>
                  <a:spLocks noChangeArrowheads="1"/>
                </p:cNvSpPr>
                <p:nvPr/>
              </p:nvSpPr>
              <p:spPr bwMode="auto">
                <a:xfrm>
                  <a:off x="2112" y="1612"/>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96" name="Group 132"/>
              <p:cNvGrpSpPr>
                <a:grpSpLocks/>
              </p:cNvGrpSpPr>
              <p:nvPr/>
            </p:nvGrpSpPr>
            <p:grpSpPr bwMode="auto">
              <a:xfrm>
                <a:off x="2795" y="1612"/>
                <a:ext cx="384" cy="403"/>
                <a:chOff x="2795" y="1612"/>
                <a:chExt cx="384" cy="403"/>
              </a:xfrm>
            </p:grpSpPr>
            <p:sp>
              <p:nvSpPr>
                <p:cNvPr id="11299" name="Rectangle 35"/>
                <p:cNvSpPr>
                  <a:spLocks noChangeArrowheads="1"/>
                </p:cNvSpPr>
                <p:nvPr/>
              </p:nvSpPr>
              <p:spPr bwMode="auto">
                <a:xfrm>
                  <a:off x="2823" y="1612"/>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512</a:t>
                  </a:r>
                </a:p>
                <a:p>
                  <a:pPr eaLnBrk="0" hangingPunct="0"/>
                  <a:endParaRPr lang="fr-FR"/>
                </a:p>
              </p:txBody>
            </p:sp>
            <p:sp>
              <p:nvSpPr>
                <p:cNvPr id="11395" name="Rectangle 131"/>
                <p:cNvSpPr>
                  <a:spLocks noChangeArrowheads="1"/>
                </p:cNvSpPr>
                <p:nvPr/>
              </p:nvSpPr>
              <p:spPr bwMode="auto">
                <a:xfrm>
                  <a:off x="2795" y="1612"/>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398" name="Group 134"/>
              <p:cNvGrpSpPr>
                <a:grpSpLocks/>
              </p:cNvGrpSpPr>
              <p:nvPr/>
            </p:nvGrpSpPr>
            <p:grpSpPr bwMode="auto">
              <a:xfrm>
                <a:off x="3179" y="1612"/>
                <a:ext cx="1486" cy="403"/>
                <a:chOff x="3179" y="1612"/>
                <a:chExt cx="1486" cy="403"/>
              </a:xfrm>
            </p:grpSpPr>
            <p:sp>
              <p:nvSpPr>
                <p:cNvPr id="11300" name="Rectangle 36"/>
                <p:cNvSpPr>
                  <a:spLocks noChangeArrowheads="1"/>
                </p:cNvSpPr>
                <p:nvPr/>
              </p:nvSpPr>
              <p:spPr bwMode="auto">
                <a:xfrm>
                  <a:off x="3207" y="1612"/>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Place du 14/07 parking </a:t>
                  </a:r>
                </a:p>
                <a:p>
                  <a:pPr eaLnBrk="0" hangingPunct="0"/>
                  <a:endParaRPr lang="fr-FR"/>
                </a:p>
              </p:txBody>
            </p:sp>
            <p:sp>
              <p:nvSpPr>
                <p:cNvPr id="11397" name="Rectangle 133"/>
                <p:cNvSpPr>
                  <a:spLocks noChangeArrowheads="1"/>
                </p:cNvSpPr>
                <p:nvPr/>
              </p:nvSpPr>
              <p:spPr bwMode="auto">
                <a:xfrm>
                  <a:off x="3179" y="1612"/>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00" name="Group 136"/>
              <p:cNvGrpSpPr>
                <a:grpSpLocks/>
              </p:cNvGrpSpPr>
              <p:nvPr/>
            </p:nvGrpSpPr>
            <p:grpSpPr bwMode="auto">
              <a:xfrm>
                <a:off x="0" y="2015"/>
                <a:ext cx="544" cy="403"/>
                <a:chOff x="0" y="2015"/>
                <a:chExt cx="544" cy="403"/>
              </a:xfrm>
            </p:grpSpPr>
            <p:sp>
              <p:nvSpPr>
                <p:cNvPr id="11301" name="Rectangle 37"/>
                <p:cNvSpPr>
                  <a:spLocks noChangeArrowheads="1"/>
                </p:cNvSpPr>
                <p:nvPr/>
              </p:nvSpPr>
              <p:spPr bwMode="auto">
                <a:xfrm>
                  <a:off x="28" y="2015"/>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399" name="Rectangle 135"/>
                <p:cNvSpPr>
                  <a:spLocks noChangeArrowheads="1"/>
                </p:cNvSpPr>
                <p:nvPr/>
              </p:nvSpPr>
              <p:spPr bwMode="auto">
                <a:xfrm>
                  <a:off x="0" y="2015"/>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02" name="Group 138"/>
              <p:cNvGrpSpPr>
                <a:grpSpLocks/>
              </p:cNvGrpSpPr>
              <p:nvPr/>
            </p:nvGrpSpPr>
            <p:grpSpPr bwMode="auto">
              <a:xfrm>
                <a:off x="544" y="2015"/>
                <a:ext cx="501" cy="403"/>
                <a:chOff x="544" y="2015"/>
                <a:chExt cx="501" cy="403"/>
              </a:xfrm>
            </p:grpSpPr>
            <p:sp>
              <p:nvSpPr>
                <p:cNvPr id="11302" name="Rectangle 38"/>
                <p:cNvSpPr>
                  <a:spLocks noChangeArrowheads="1"/>
                </p:cNvSpPr>
                <p:nvPr/>
              </p:nvSpPr>
              <p:spPr bwMode="auto">
                <a:xfrm>
                  <a:off x="572" y="2015"/>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01" name="Rectangle 137"/>
                <p:cNvSpPr>
                  <a:spLocks noChangeArrowheads="1"/>
                </p:cNvSpPr>
                <p:nvPr/>
              </p:nvSpPr>
              <p:spPr bwMode="auto">
                <a:xfrm>
                  <a:off x="544" y="2015"/>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04" name="Group 140"/>
              <p:cNvGrpSpPr>
                <a:grpSpLocks/>
              </p:cNvGrpSpPr>
              <p:nvPr/>
            </p:nvGrpSpPr>
            <p:grpSpPr bwMode="auto">
              <a:xfrm>
                <a:off x="1045" y="2015"/>
                <a:ext cx="596" cy="403"/>
                <a:chOff x="1045" y="2015"/>
                <a:chExt cx="596" cy="403"/>
              </a:xfrm>
            </p:grpSpPr>
            <p:sp>
              <p:nvSpPr>
                <p:cNvPr id="11303" name="Rectangle 39"/>
                <p:cNvSpPr>
                  <a:spLocks noChangeArrowheads="1"/>
                </p:cNvSpPr>
                <p:nvPr/>
              </p:nvSpPr>
              <p:spPr bwMode="auto">
                <a:xfrm>
                  <a:off x="1073" y="2015"/>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04211313</a:t>
                  </a:r>
                </a:p>
                <a:p>
                  <a:pPr eaLnBrk="0" hangingPunct="0"/>
                  <a:endParaRPr lang="fr-FR"/>
                </a:p>
              </p:txBody>
            </p:sp>
            <p:sp>
              <p:nvSpPr>
                <p:cNvPr id="11403" name="Rectangle 139"/>
                <p:cNvSpPr>
                  <a:spLocks noChangeArrowheads="1"/>
                </p:cNvSpPr>
                <p:nvPr/>
              </p:nvSpPr>
              <p:spPr bwMode="auto">
                <a:xfrm>
                  <a:off x="1045" y="2015"/>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06" name="Group 142"/>
              <p:cNvGrpSpPr>
                <a:grpSpLocks/>
              </p:cNvGrpSpPr>
              <p:nvPr/>
            </p:nvGrpSpPr>
            <p:grpSpPr bwMode="auto">
              <a:xfrm>
                <a:off x="1641" y="2015"/>
                <a:ext cx="471" cy="403"/>
                <a:chOff x="1641" y="2015"/>
                <a:chExt cx="471" cy="403"/>
              </a:xfrm>
            </p:grpSpPr>
            <p:sp>
              <p:nvSpPr>
                <p:cNvPr id="11304" name="Rectangle 40"/>
                <p:cNvSpPr>
                  <a:spLocks noChangeArrowheads="1"/>
                </p:cNvSpPr>
                <p:nvPr/>
              </p:nvSpPr>
              <p:spPr bwMode="auto">
                <a:xfrm>
                  <a:off x="1669" y="2015"/>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005</a:t>
                  </a:r>
                </a:p>
                <a:p>
                  <a:pPr eaLnBrk="0" hangingPunct="0"/>
                  <a:endParaRPr lang="fr-FR"/>
                </a:p>
              </p:txBody>
            </p:sp>
            <p:sp>
              <p:nvSpPr>
                <p:cNvPr id="11405" name="Rectangle 141"/>
                <p:cNvSpPr>
                  <a:spLocks noChangeArrowheads="1"/>
                </p:cNvSpPr>
                <p:nvPr/>
              </p:nvSpPr>
              <p:spPr bwMode="auto">
                <a:xfrm>
                  <a:off x="1641" y="2015"/>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08" name="Group 144"/>
              <p:cNvGrpSpPr>
                <a:grpSpLocks/>
              </p:cNvGrpSpPr>
              <p:nvPr/>
            </p:nvGrpSpPr>
            <p:grpSpPr bwMode="auto">
              <a:xfrm>
                <a:off x="2112" y="2015"/>
                <a:ext cx="683" cy="403"/>
                <a:chOff x="2112" y="2015"/>
                <a:chExt cx="683" cy="403"/>
              </a:xfrm>
            </p:grpSpPr>
            <p:sp>
              <p:nvSpPr>
                <p:cNvPr id="11305" name="Rectangle 41"/>
                <p:cNvSpPr>
                  <a:spLocks noChangeArrowheads="1"/>
                </p:cNvSpPr>
                <p:nvPr/>
              </p:nvSpPr>
              <p:spPr bwMode="auto">
                <a:xfrm>
                  <a:off x="2140" y="2015"/>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E</a:t>
                  </a:r>
                </a:p>
                <a:p>
                  <a:pPr eaLnBrk="0" hangingPunct="0"/>
                  <a:endParaRPr lang="fr-FR"/>
                </a:p>
              </p:txBody>
            </p:sp>
            <p:sp>
              <p:nvSpPr>
                <p:cNvPr id="11407" name="Rectangle 143"/>
                <p:cNvSpPr>
                  <a:spLocks noChangeArrowheads="1"/>
                </p:cNvSpPr>
                <p:nvPr/>
              </p:nvSpPr>
              <p:spPr bwMode="auto">
                <a:xfrm>
                  <a:off x="2112" y="2015"/>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10" name="Group 146"/>
              <p:cNvGrpSpPr>
                <a:grpSpLocks/>
              </p:cNvGrpSpPr>
              <p:nvPr/>
            </p:nvGrpSpPr>
            <p:grpSpPr bwMode="auto">
              <a:xfrm>
                <a:off x="2795" y="2015"/>
                <a:ext cx="384" cy="403"/>
                <a:chOff x="2795" y="2015"/>
                <a:chExt cx="384" cy="403"/>
              </a:xfrm>
            </p:grpSpPr>
            <p:sp>
              <p:nvSpPr>
                <p:cNvPr id="11306" name="Rectangle 42"/>
                <p:cNvSpPr>
                  <a:spLocks noChangeArrowheads="1"/>
                </p:cNvSpPr>
                <p:nvPr/>
              </p:nvSpPr>
              <p:spPr bwMode="auto">
                <a:xfrm>
                  <a:off x="2823" y="2015"/>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512</a:t>
                  </a:r>
                </a:p>
                <a:p>
                  <a:pPr eaLnBrk="0" hangingPunct="0"/>
                  <a:endParaRPr lang="fr-FR"/>
                </a:p>
              </p:txBody>
            </p:sp>
            <p:sp>
              <p:nvSpPr>
                <p:cNvPr id="11409" name="Rectangle 145"/>
                <p:cNvSpPr>
                  <a:spLocks noChangeArrowheads="1"/>
                </p:cNvSpPr>
                <p:nvPr/>
              </p:nvSpPr>
              <p:spPr bwMode="auto">
                <a:xfrm>
                  <a:off x="2795" y="2015"/>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12" name="Group 148"/>
              <p:cNvGrpSpPr>
                <a:grpSpLocks/>
              </p:cNvGrpSpPr>
              <p:nvPr/>
            </p:nvGrpSpPr>
            <p:grpSpPr bwMode="auto">
              <a:xfrm>
                <a:off x="3179" y="2015"/>
                <a:ext cx="1486" cy="403"/>
                <a:chOff x="3179" y="2015"/>
                <a:chExt cx="1486" cy="403"/>
              </a:xfrm>
            </p:grpSpPr>
            <p:sp>
              <p:nvSpPr>
                <p:cNvPr id="11307" name="Rectangle 43"/>
                <p:cNvSpPr>
                  <a:spLocks noChangeArrowheads="1"/>
                </p:cNvSpPr>
                <p:nvPr/>
              </p:nvSpPr>
              <p:spPr bwMode="auto">
                <a:xfrm>
                  <a:off x="3207" y="2015"/>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A côté de l’école </a:t>
                  </a:r>
                </a:p>
                <a:p>
                  <a:pPr eaLnBrk="0" hangingPunct="0"/>
                  <a:endParaRPr lang="fr-FR"/>
                </a:p>
              </p:txBody>
            </p:sp>
            <p:sp>
              <p:nvSpPr>
                <p:cNvPr id="11411" name="Rectangle 147"/>
                <p:cNvSpPr>
                  <a:spLocks noChangeArrowheads="1"/>
                </p:cNvSpPr>
                <p:nvPr/>
              </p:nvSpPr>
              <p:spPr bwMode="auto">
                <a:xfrm>
                  <a:off x="3179" y="2015"/>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14" name="Group 150"/>
              <p:cNvGrpSpPr>
                <a:grpSpLocks/>
              </p:cNvGrpSpPr>
              <p:nvPr/>
            </p:nvGrpSpPr>
            <p:grpSpPr bwMode="auto">
              <a:xfrm>
                <a:off x="0" y="2418"/>
                <a:ext cx="544" cy="403"/>
                <a:chOff x="0" y="2418"/>
                <a:chExt cx="544" cy="403"/>
              </a:xfrm>
            </p:grpSpPr>
            <p:sp>
              <p:nvSpPr>
                <p:cNvPr id="11308" name="Rectangle 44"/>
                <p:cNvSpPr>
                  <a:spLocks noChangeArrowheads="1"/>
                </p:cNvSpPr>
                <p:nvPr/>
              </p:nvSpPr>
              <p:spPr bwMode="auto">
                <a:xfrm>
                  <a:off x="28" y="2418"/>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13" name="Rectangle 149"/>
                <p:cNvSpPr>
                  <a:spLocks noChangeArrowheads="1"/>
                </p:cNvSpPr>
                <p:nvPr/>
              </p:nvSpPr>
              <p:spPr bwMode="auto">
                <a:xfrm>
                  <a:off x="0" y="2418"/>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16" name="Group 152"/>
              <p:cNvGrpSpPr>
                <a:grpSpLocks/>
              </p:cNvGrpSpPr>
              <p:nvPr/>
            </p:nvGrpSpPr>
            <p:grpSpPr bwMode="auto">
              <a:xfrm>
                <a:off x="544" y="2418"/>
                <a:ext cx="501" cy="403"/>
                <a:chOff x="544" y="2418"/>
                <a:chExt cx="501" cy="403"/>
              </a:xfrm>
            </p:grpSpPr>
            <p:sp>
              <p:nvSpPr>
                <p:cNvPr id="11309" name="Rectangle 45"/>
                <p:cNvSpPr>
                  <a:spLocks noChangeArrowheads="1"/>
                </p:cNvSpPr>
                <p:nvPr/>
              </p:nvSpPr>
              <p:spPr bwMode="auto">
                <a:xfrm>
                  <a:off x="572" y="2418"/>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15" name="Rectangle 151"/>
                <p:cNvSpPr>
                  <a:spLocks noChangeArrowheads="1"/>
                </p:cNvSpPr>
                <p:nvPr/>
              </p:nvSpPr>
              <p:spPr bwMode="auto">
                <a:xfrm>
                  <a:off x="544" y="2418"/>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18" name="Group 154"/>
              <p:cNvGrpSpPr>
                <a:grpSpLocks/>
              </p:cNvGrpSpPr>
              <p:nvPr/>
            </p:nvGrpSpPr>
            <p:grpSpPr bwMode="auto">
              <a:xfrm>
                <a:off x="1045" y="2418"/>
                <a:ext cx="596" cy="403"/>
                <a:chOff x="1045" y="2418"/>
                <a:chExt cx="596" cy="403"/>
              </a:xfrm>
            </p:grpSpPr>
            <p:sp>
              <p:nvSpPr>
                <p:cNvPr id="11310" name="Rectangle 46"/>
                <p:cNvSpPr>
                  <a:spLocks noChangeArrowheads="1"/>
                </p:cNvSpPr>
                <p:nvPr/>
              </p:nvSpPr>
              <p:spPr bwMode="auto">
                <a:xfrm>
                  <a:off x="1073" y="2418"/>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04211338</a:t>
                  </a:r>
                </a:p>
                <a:p>
                  <a:pPr eaLnBrk="0" hangingPunct="0"/>
                  <a:endParaRPr lang="fr-FR"/>
                </a:p>
              </p:txBody>
            </p:sp>
            <p:sp>
              <p:nvSpPr>
                <p:cNvPr id="11417" name="Rectangle 153"/>
                <p:cNvSpPr>
                  <a:spLocks noChangeArrowheads="1"/>
                </p:cNvSpPr>
                <p:nvPr/>
              </p:nvSpPr>
              <p:spPr bwMode="auto">
                <a:xfrm>
                  <a:off x="1045" y="2418"/>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20" name="Group 156"/>
              <p:cNvGrpSpPr>
                <a:grpSpLocks/>
              </p:cNvGrpSpPr>
              <p:nvPr/>
            </p:nvGrpSpPr>
            <p:grpSpPr bwMode="auto">
              <a:xfrm>
                <a:off x="1641" y="2418"/>
                <a:ext cx="471" cy="403"/>
                <a:chOff x="1641" y="2418"/>
                <a:chExt cx="471" cy="403"/>
              </a:xfrm>
            </p:grpSpPr>
            <p:sp>
              <p:nvSpPr>
                <p:cNvPr id="11311" name="Rectangle 47"/>
                <p:cNvSpPr>
                  <a:spLocks noChangeArrowheads="1"/>
                </p:cNvSpPr>
                <p:nvPr/>
              </p:nvSpPr>
              <p:spPr bwMode="auto">
                <a:xfrm>
                  <a:off x="1669" y="2418"/>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006</a:t>
                  </a:r>
                </a:p>
                <a:p>
                  <a:pPr eaLnBrk="0" hangingPunct="0"/>
                  <a:endParaRPr lang="fr-FR"/>
                </a:p>
              </p:txBody>
            </p:sp>
            <p:sp>
              <p:nvSpPr>
                <p:cNvPr id="11419" name="Rectangle 155"/>
                <p:cNvSpPr>
                  <a:spLocks noChangeArrowheads="1"/>
                </p:cNvSpPr>
                <p:nvPr/>
              </p:nvSpPr>
              <p:spPr bwMode="auto">
                <a:xfrm>
                  <a:off x="1641" y="2418"/>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22" name="Group 158"/>
              <p:cNvGrpSpPr>
                <a:grpSpLocks/>
              </p:cNvGrpSpPr>
              <p:nvPr/>
            </p:nvGrpSpPr>
            <p:grpSpPr bwMode="auto">
              <a:xfrm>
                <a:off x="2112" y="2418"/>
                <a:ext cx="683" cy="403"/>
                <a:chOff x="2112" y="2418"/>
                <a:chExt cx="683" cy="403"/>
              </a:xfrm>
            </p:grpSpPr>
            <p:sp>
              <p:nvSpPr>
                <p:cNvPr id="11312" name="Rectangle 48"/>
                <p:cNvSpPr>
                  <a:spLocks noChangeArrowheads="1"/>
                </p:cNvSpPr>
                <p:nvPr/>
              </p:nvSpPr>
              <p:spPr bwMode="auto">
                <a:xfrm>
                  <a:off x="2140" y="2418"/>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rocher</a:t>
                  </a:r>
                </a:p>
                <a:p>
                  <a:pPr eaLnBrk="0" hangingPunct="0"/>
                  <a:endParaRPr lang="fr-FR"/>
                </a:p>
              </p:txBody>
            </p:sp>
            <p:sp>
              <p:nvSpPr>
                <p:cNvPr id="11421" name="Rectangle 157"/>
                <p:cNvSpPr>
                  <a:spLocks noChangeArrowheads="1"/>
                </p:cNvSpPr>
                <p:nvPr/>
              </p:nvSpPr>
              <p:spPr bwMode="auto">
                <a:xfrm>
                  <a:off x="2112" y="2418"/>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24" name="Group 160"/>
              <p:cNvGrpSpPr>
                <a:grpSpLocks/>
              </p:cNvGrpSpPr>
              <p:nvPr/>
            </p:nvGrpSpPr>
            <p:grpSpPr bwMode="auto">
              <a:xfrm>
                <a:off x="2795" y="2418"/>
                <a:ext cx="384" cy="403"/>
                <a:chOff x="2795" y="2418"/>
                <a:chExt cx="384" cy="403"/>
              </a:xfrm>
            </p:grpSpPr>
            <p:sp>
              <p:nvSpPr>
                <p:cNvPr id="11313" name="Rectangle 49"/>
                <p:cNvSpPr>
                  <a:spLocks noChangeArrowheads="1"/>
                </p:cNvSpPr>
                <p:nvPr/>
              </p:nvSpPr>
              <p:spPr bwMode="auto">
                <a:xfrm>
                  <a:off x="2823" y="2418"/>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1024</a:t>
                  </a:r>
                </a:p>
                <a:p>
                  <a:pPr eaLnBrk="0" hangingPunct="0"/>
                  <a:endParaRPr lang="fr-FR"/>
                </a:p>
              </p:txBody>
            </p:sp>
            <p:sp>
              <p:nvSpPr>
                <p:cNvPr id="11423" name="Rectangle 159"/>
                <p:cNvSpPr>
                  <a:spLocks noChangeArrowheads="1"/>
                </p:cNvSpPr>
                <p:nvPr/>
              </p:nvSpPr>
              <p:spPr bwMode="auto">
                <a:xfrm>
                  <a:off x="2795" y="2418"/>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26" name="Group 162"/>
              <p:cNvGrpSpPr>
                <a:grpSpLocks/>
              </p:cNvGrpSpPr>
              <p:nvPr/>
            </p:nvGrpSpPr>
            <p:grpSpPr bwMode="auto">
              <a:xfrm>
                <a:off x="3179" y="2418"/>
                <a:ext cx="1486" cy="403"/>
                <a:chOff x="3179" y="2418"/>
                <a:chExt cx="1486" cy="403"/>
              </a:xfrm>
            </p:grpSpPr>
            <p:sp>
              <p:nvSpPr>
                <p:cNvPr id="11314" name="Rectangle 50"/>
                <p:cNvSpPr>
                  <a:spLocks noChangeArrowheads="1"/>
                </p:cNvSpPr>
                <p:nvPr/>
              </p:nvSpPr>
              <p:spPr bwMode="auto">
                <a:xfrm>
                  <a:off x="3207" y="2418"/>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A côté de la croix</a:t>
                  </a:r>
                </a:p>
                <a:p>
                  <a:pPr eaLnBrk="0" hangingPunct="0"/>
                  <a:endParaRPr lang="fr-FR"/>
                </a:p>
              </p:txBody>
            </p:sp>
            <p:sp>
              <p:nvSpPr>
                <p:cNvPr id="11425" name="Rectangle 161"/>
                <p:cNvSpPr>
                  <a:spLocks noChangeArrowheads="1"/>
                </p:cNvSpPr>
                <p:nvPr/>
              </p:nvSpPr>
              <p:spPr bwMode="auto">
                <a:xfrm>
                  <a:off x="3179" y="2418"/>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28" name="Group 164"/>
              <p:cNvGrpSpPr>
                <a:grpSpLocks/>
              </p:cNvGrpSpPr>
              <p:nvPr/>
            </p:nvGrpSpPr>
            <p:grpSpPr bwMode="auto">
              <a:xfrm>
                <a:off x="0" y="2821"/>
                <a:ext cx="544" cy="403"/>
                <a:chOff x="0" y="2821"/>
                <a:chExt cx="544" cy="403"/>
              </a:xfrm>
            </p:grpSpPr>
            <p:sp>
              <p:nvSpPr>
                <p:cNvPr id="11315" name="Rectangle 51"/>
                <p:cNvSpPr>
                  <a:spLocks noChangeArrowheads="1"/>
                </p:cNvSpPr>
                <p:nvPr/>
              </p:nvSpPr>
              <p:spPr bwMode="auto">
                <a:xfrm>
                  <a:off x="28" y="2821"/>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27" name="Rectangle 163"/>
                <p:cNvSpPr>
                  <a:spLocks noChangeArrowheads="1"/>
                </p:cNvSpPr>
                <p:nvPr/>
              </p:nvSpPr>
              <p:spPr bwMode="auto">
                <a:xfrm>
                  <a:off x="0" y="2821"/>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30" name="Group 166"/>
              <p:cNvGrpSpPr>
                <a:grpSpLocks/>
              </p:cNvGrpSpPr>
              <p:nvPr/>
            </p:nvGrpSpPr>
            <p:grpSpPr bwMode="auto">
              <a:xfrm>
                <a:off x="544" y="2821"/>
                <a:ext cx="501" cy="403"/>
                <a:chOff x="544" y="2821"/>
                <a:chExt cx="501" cy="403"/>
              </a:xfrm>
            </p:grpSpPr>
            <p:sp>
              <p:nvSpPr>
                <p:cNvPr id="11316" name="Rectangle 52"/>
                <p:cNvSpPr>
                  <a:spLocks noChangeArrowheads="1"/>
                </p:cNvSpPr>
                <p:nvPr/>
              </p:nvSpPr>
              <p:spPr bwMode="auto">
                <a:xfrm>
                  <a:off x="572" y="2821"/>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29" name="Rectangle 165"/>
                <p:cNvSpPr>
                  <a:spLocks noChangeArrowheads="1"/>
                </p:cNvSpPr>
                <p:nvPr/>
              </p:nvSpPr>
              <p:spPr bwMode="auto">
                <a:xfrm>
                  <a:off x="544" y="2821"/>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32" name="Group 168"/>
              <p:cNvGrpSpPr>
                <a:grpSpLocks/>
              </p:cNvGrpSpPr>
              <p:nvPr/>
            </p:nvGrpSpPr>
            <p:grpSpPr bwMode="auto">
              <a:xfrm>
                <a:off x="1045" y="2821"/>
                <a:ext cx="596" cy="403"/>
                <a:chOff x="1045" y="2821"/>
                <a:chExt cx="596" cy="403"/>
              </a:xfrm>
            </p:grpSpPr>
            <p:sp>
              <p:nvSpPr>
                <p:cNvPr id="11317" name="Rectangle 53"/>
                <p:cNvSpPr>
                  <a:spLocks noChangeArrowheads="1"/>
                </p:cNvSpPr>
                <p:nvPr/>
              </p:nvSpPr>
              <p:spPr bwMode="auto">
                <a:xfrm>
                  <a:off x="1073" y="2821"/>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04211402</a:t>
                  </a:r>
                </a:p>
                <a:p>
                  <a:pPr eaLnBrk="0" hangingPunct="0"/>
                  <a:endParaRPr lang="fr-FR"/>
                </a:p>
              </p:txBody>
            </p:sp>
            <p:sp>
              <p:nvSpPr>
                <p:cNvPr id="11431" name="Rectangle 167"/>
                <p:cNvSpPr>
                  <a:spLocks noChangeArrowheads="1"/>
                </p:cNvSpPr>
                <p:nvPr/>
              </p:nvSpPr>
              <p:spPr bwMode="auto">
                <a:xfrm>
                  <a:off x="1045" y="2821"/>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34" name="Group 170"/>
              <p:cNvGrpSpPr>
                <a:grpSpLocks/>
              </p:cNvGrpSpPr>
              <p:nvPr/>
            </p:nvGrpSpPr>
            <p:grpSpPr bwMode="auto">
              <a:xfrm>
                <a:off x="1641" y="2821"/>
                <a:ext cx="471" cy="403"/>
                <a:chOff x="1641" y="2821"/>
                <a:chExt cx="471" cy="403"/>
              </a:xfrm>
            </p:grpSpPr>
            <p:sp>
              <p:nvSpPr>
                <p:cNvPr id="11318" name="Rectangle 54"/>
                <p:cNvSpPr>
                  <a:spLocks noChangeArrowheads="1"/>
                </p:cNvSpPr>
                <p:nvPr/>
              </p:nvSpPr>
              <p:spPr bwMode="auto">
                <a:xfrm>
                  <a:off x="1669" y="2821"/>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007</a:t>
                  </a:r>
                </a:p>
                <a:p>
                  <a:pPr eaLnBrk="0" hangingPunct="0"/>
                  <a:endParaRPr lang="fr-FR"/>
                </a:p>
              </p:txBody>
            </p:sp>
            <p:sp>
              <p:nvSpPr>
                <p:cNvPr id="11433" name="Rectangle 169"/>
                <p:cNvSpPr>
                  <a:spLocks noChangeArrowheads="1"/>
                </p:cNvSpPr>
                <p:nvPr/>
              </p:nvSpPr>
              <p:spPr bwMode="auto">
                <a:xfrm>
                  <a:off x="1641" y="2821"/>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36" name="Group 172"/>
              <p:cNvGrpSpPr>
                <a:grpSpLocks/>
              </p:cNvGrpSpPr>
              <p:nvPr/>
            </p:nvGrpSpPr>
            <p:grpSpPr bwMode="auto">
              <a:xfrm>
                <a:off x="2112" y="2821"/>
                <a:ext cx="683" cy="403"/>
                <a:chOff x="2112" y="2821"/>
                <a:chExt cx="683" cy="403"/>
              </a:xfrm>
            </p:grpSpPr>
            <p:sp>
              <p:nvSpPr>
                <p:cNvPr id="11319" name="Rectangle 55"/>
                <p:cNvSpPr>
                  <a:spLocks noChangeArrowheads="1"/>
                </p:cNvSpPr>
                <p:nvPr/>
              </p:nvSpPr>
              <p:spPr bwMode="auto">
                <a:xfrm>
                  <a:off x="2140" y="2821"/>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a:t>
                  </a:r>
                </a:p>
                <a:p>
                  <a:pPr eaLnBrk="0" hangingPunct="0"/>
                  <a:endParaRPr lang="fr-FR"/>
                </a:p>
              </p:txBody>
            </p:sp>
            <p:sp>
              <p:nvSpPr>
                <p:cNvPr id="11435" name="Rectangle 171"/>
                <p:cNvSpPr>
                  <a:spLocks noChangeArrowheads="1"/>
                </p:cNvSpPr>
                <p:nvPr/>
              </p:nvSpPr>
              <p:spPr bwMode="auto">
                <a:xfrm>
                  <a:off x="2112" y="2821"/>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38" name="Group 174"/>
              <p:cNvGrpSpPr>
                <a:grpSpLocks/>
              </p:cNvGrpSpPr>
              <p:nvPr/>
            </p:nvGrpSpPr>
            <p:grpSpPr bwMode="auto">
              <a:xfrm>
                <a:off x="2795" y="2821"/>
                <a:ext cx="384" cy="403"/>
                <a:chOff x="2795" y="2821"/>
                <a:chExt cx="384" cy="403"/>
              </a:xfrm>
            </p:grpSpPr>
            <p:sp>
              <p:nvSpPr>
                <p:cNvPr id="11320" name="Rectangle 56"/>
                <p:cNvSpPr>
                  <a:spLocks noChangeArrowheads="1"/>
                </p:cNvSpPr>
                <p:nvPr/>
              </p:nvSpPr>
              <p:spPr bwMode="auto">
                <a:xfrm>
                  <a:off x="2823" y="2821"/>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1024</a:t>
                  </a:r>
                </a:p>
                <a:p>
                  <a:pPr eaLnBrk="0" hangingPunct="0"/>
                  <a:endParaRPr lang="fr-FR"/>
                </a:p>
              </p:txBody>
            </p:sp>
            <p:sp>
              <p:nvSpPr>
                <p:cNvPr id="11437" name="Rectangle 173"/>
                <p:cNvSpPr>
                  <a:spLocks noChangeArrowheads="1"/>
                </p:cNvSpPr>
                <p:nvPr/>
              </p:nvSpPr>
              <p:spPr bwMode="auto">
                <a:xfrm>
                  <a:off x="2795" y="2821"/>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40" name="Group 176"/>
              <p:cNvGrpSpPr>
                <a:grpSpLocks/>
              </p:cNvGrpSpPr>
              <p:nvPr/>
            </p:nvGrpSpPr>
            <p:grpSpPr bwMode="auto">
              <a:xfrm>
                <a:off x="3179" y="2821"/>
                <a:ext cx="1486" cy="403"/>
                <a:chOff x="3179" y="2821"/>
                <a:chExt cx="1486" cy="403"/>
              </a:xfrm>
            </p:grpSpPr>
            <p:sp>
              <p:nvSpPr>
                <p:cNvPr id="11321" name="Rectangle 57"/>
                <p:cNvSpPr>
                  <a:spLocks noChangeArrowheads="1"/>
                </p:cNvSpPr>
                <p:nvPr/>
              </p:nvSpPr>
              <p:spPr bwMode="auto">
                <a:xfrm>
                  <a:off x="3207" y="2821"/>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Route (le Foussa) après virage</a:t>
                  </a:r>
                </a:p>
                <a:p>
                  <a:pPr eaLnBrk="0" hangingPunct="0"/>
                  <a:endParaRPr lang="fr-FR"/>
                </a:p>
              </p:txBody>
            </p:sp>
            <p:sp>
              <p:nvSpPr>
                <p:cNvPr id="11439" name="Rectangle 175"/>
                <p:cNvSpPr>
                  <a:spLocks noChangeArrowheads="1"/>
                </p:cNvSpPr>
                <p:nvPr/>
              </p:nvSpPr>
              <p:spPr bwMode="auto">
                <a:xfrm>
                  <a:off x="3179" y="2821"/>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42" name="Group 178"/>
              <p:cNvGrpSpPr>
                <a:grpSpLocks/>
              </p:cNvGrpSpPr>
              <p:nvPr/>
            </p:nvGrpSpPr>
            <p:grpSpPr bwMode="auto">
              <a:xfrm>
                <a:off x="0" y="3224"/>
                <a:ext cx="544" cy="403"/>
                <a:chOff x="0" y="3224"/>
                <a:chExt cx="544" cy="403"/>
              </a:xfrm>
            </p:grpSpPr>
            <p:sp>
              <p:nvSpPr>
                <p:cNvPr id="11322" name="Rectangle 58"/>
                <p:cNvSpPr>
                  <a:spLocks noChangeArrowheads="1"/>
                </p:cNvSpPr>
                <p:nvPr/>
              </p:nvSpPr>
              <p:spPr bwMode="auto">
                <a:xfrm>
                  <a:off x="28" y="3224"/>
                  <a:ext cx="48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41" name="Rectangle 177"/>
                <p:cNvSpPr>
                  <a:spLocks noChangeArrowheads="1"/>
                </p:cNvSpPr>
                <p:nvPr/>
              </p:nvSpPr>
              <p:spPr bwMode="auto">
                <a:xfrm>
                  <a:off x="0" y="3224"/>
                  <a:ext cx="54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44" name="Group 180"/>
              <p:cNvGrpSpPr>
                <a:grpSpLocks/>
              </p:cNvGrpSpPr>
              <p:nvPr/>
            </p:nvGrpSpPr>
            <p:grpSpPr bwMode="auto">
              <a:xfrm>
                <a:off x="544" y="3224"/>
                <a:ext cx="501" cy="403"/>
                <a:chOff x="544" y="3224"/>
                <a:chExt cx="501" cy="403"/>
              </a:xfrm>
            </p:grpSpPr>
            <p:sp>
              <p:nvSpPr>
                <p:cNvPr id="11323" name="Rectangle 59"/>
                <p:cNvSpPr>
                  <a:spLocks noChangeArrowheads="1"/>
                </p:cNvSpPr>
                <p:nvPr/>
              </p:nvSpPr>
              <p:spPr bwMode="auto">
                <a:xfrm>
                  <a:off x="572" y="3224"/>
                  <a:ext cx="44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43" name="Rectangle 179"/>
                <p:cNvSpPr>
                  <a:spLocks noChangeArrowheads="1"/>
                </p:cNvSpPr>
                <p:nvPr/>
              </p:nvSpPr>
              <p:spPr bwMode="auto">
                <a:xfrm>
                  <a:off x="544" y="3224"/>
                  <a:ext cx="50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46" name="Group 182"/>
              <p:cNvGrpSpPr>
                <a:grpSpLocks/>
              </p:cNvGrpSpPr>
              <p:nvPr/>
            </p:nvGrpSpPr>
            <p:grpSpPr bwMode="auto">
              <a:xfrm>
                <a:off x="1045" y="3224"/>
                <a:ext cx="596" cy="403"/>
                <a:chOff x="1045" y="3224"/>
                <a:chExt cx="596" cy="403"/>
              </a:xfrm>
            </p:grpSpPr>
            <p:sp>
              <p:nvSpPr>
                <p:cNvPr id="11324" name="Rectangle 60"/>
                <p:cNvSpPr>
                  <a:spLocks noChangeArrowheads="1"/>
                </p:cNvSpPr>
                <p:nvPr/>
              </p:nvSpPr>
              <p:spPr bwMode="auto">
                <a:xfrm>
                  <a:off x="1073" y="3224"/>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04218510</a:t>
                  </a:r>
                </a:p>
                <a:p>
                  <a:pPr eaLnBrk="0" hangingPunct="0"/>
                  <a:endParaRPr lang="fr-FR"/>
                </a:p>
              </p:txBody>
            </p:sp>
            <p:sp>
              <p:nvSpPr>
                <p:cNvPr id="11445" name="Rectangle 181"/>
                <p:cNvSpPr>
                  <a:spLocks noChangeArrowheads="1"/>
                </p:cNvSpPr>
                <p:nvPr/>
              </p:nvSpPr>
              <p:spPr bwMode="auto">
                <a:xfrm>
                  <a:off x="1045" y="3224"/>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48" name="Group 184"/>
              <p:cNvGrpSpPr>
                <a:grpSpLocks/>
              </p:cNvGrpSpPr>
              <p:nvPr/>
            </p:nvGrpSpPr>
            <p:grpSpPr bwMode="auto">
              <a:xfrm>
                <a:off x="1641" y="3224"/>
                <a:ext cx="471" cy="403"/>
                <a:chOff x="1641" y="3224"/>
                <a:chExt cx="471" cy="403"/>
              </a:xfrm>
            </p:grpSpPr>
            <p:sp>
              <p:nvSpPr>
                <p:cNvPr id="11325" name="Rectangle 61"/>
                <p:cNvSpPr>
                  <a:spLocks noChangeArrowheads="1"/>
                </p:cNvSpPr>
                <p:nvPr/>
              </p:nvSpPr>
              <p:spPr bwMode="auto">
                <a:xfrm>
                  <a:off x="1669" y="3224"/>
                  <a:ext cx="41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008</a:t>
                  </a:r>
                </a:p>
                <a:p>
                  <a:pPr eaLnBrk="0" hangingPunct="0"/>
                  <a:endParaRPr lang="fr-FR"/>
                </a:p>
              </p:txBody>
            </p:sp>
            <p:sp>
              <p:nvSpPr>
                <p:cNvPr id="11447" name="Rectangle 183"/>
                <p:cNvSpPr>
                  <a:spLocks noChangeArrowheads="1"/>
                </p:cNvSpPr>
                <p:nvPr/>
              </p:nvSpPr>
              <p:spPr bwMode="auto">
                <a:xfrm>
                  <a:off x="1641" y="3224"/>
                  <a:ext cx="47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50" name="Group 186"/>
              <p:cNvGrpSpPr>
                <a:grpSpLocks/>
              </p:cNvGrpSpPr>
              <p:nvPr/>
            </p:nvGrpSpPr>
            <p:grpSpPr bwMode="auto">
              <a:xfrm>
                <a:off x="2112" y="3224"/>
                <a:ext cx="683" cy="403"/>
                <a:chOff x="2112" y="3224"/>
                <a:chExt cx="683" cy="403"/>
              </a:xfrm>
            </p:grpSpPr>
            <p:sp>
              <p:nvSpPr>
                <p:cNvPr id="11326" name="Rectangle 62"/>
                <p:cNvSpPr>
                  <a:spLocks noChangeArrowheads="1"/>
                </p:cNvSpPr>
                <p:nvPr/>
              </p:nvSpPr>
              <p:spPr bwMode="auto">
                <a:xfrm>
                  <a:off x="2140" y="3224"/>
                  <a:ext cx="627"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E</a:t>
                  </a:r>
                </a:p>
                <a:p>
                  <a:pPr eaLnBrk="0" hangingPunct="0"/>
                  <a:endParaRPr lang="fr-FR"/>
                </a:p>
              </p:txBody>
            </p:sp>
            <p:sp>
              <p:nvSpPr>
                <p:cNvPr id="11449" name="Rectangle 185"/>
                <p:cNvSpPr>
                  <a:spLocks noChangeArrowheads="1"/>
                </p:cNvSpPr>
                <p:nvPr/>
              </p:nvSpPr>
              <p:spPr bwMode="auto">
                <a:xfrm>
                  <a:off x="2112" y="3224"/>
                  <a:ext cx="683"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52" name="Group 188"/>
              <p:cNvGrpSpPr>
                <a:grpSpLocks/>
              </p:cNvGrpSpPr>
              <p:nvPr/>
            </p:nvGrpSpPr>
            <p:grpSpPr bwMode="auto">
              <a:xfrm>
                <a:off x="2795" y="3224"/>
                <a:ext cx="384" cy="403"/>
                <a:chOff x="2795" y="3224"/>
                <a:chExt cx="384" cy="403"/>
              </a:xfrm>
            </p:grpSpPr>
            <p:sp>
              <p:nvSpPr>
                <p:cNvPr id="11327" name="Rectangle 63"/>
                <p:cNvSpPr>
                  <a:spLocks noChangeArrowheads="1"/>
                </p:cNvSpPr>
                <p:nvPr/>
              </p:nvSpPr>
              <p:spPr bwMode="auto">
                <a:xfrm>
                  <a:off x="2823" y="3224"/>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512</a:t>
                  </a:r>
                </a:p>
                <a:p>
                  <a:pPr eaLnBrk="0" hangingPunct="0"/>
                  <a:endParaRPr lang="fr-FR"/>
                </a:p>
              </p:txBody>
            </p:sp>
            <p:sp>
              <p:nvSpPr>
                <p:cNvPr id="11451" name="Rectangle 187"/>
                <p:cNvSpPr>
                  <a:spLocks noChangeArrowheads="1"/>
                </p:cNvSpPr>
                <p:nvPr/>
              </p:nvSpPr>
              <p:spPr bwMode="auto">
                <a:xfrm>
                  <a:off x="2795" y="3224"/>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54" name="Group 190"/>
              <p:cNvGrpSpPr>
                <a:grpSpLocks/>
              </p:cNvGrpSpPr>
              <p:nvPr/>
            </p:nvGrpSpPr>
            <p:grpSpPr bwMode="auto">
              <a:xfrm>
                <a:off x="3179" y="3224"/>
                <a:ext cx="1486" cy="403"/>
                <a:chOff x="3179" y="3224"/>
                <a:chExt cx="1486" cy="403"/>
              </a:xfrm>
            </p:grpSpPr>
            <p:sp>
              <p:nvSpPr>
                <p:cNvPr id="11328" name="Rectangle 64"/>
                <p:cNvSpPr>
                  <a:spLocks noChangeArrowheads="1"/>
                </p:cNvSpPr>
                <p:nvPr/>
              </p:nvSpPr>
              <p:spPr bwMode="auto">
                <a:xfrm>
                  <a:off x="3207" y="3224"/>
                  <a:ext cx="143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A côté de l’église</a:t>
                  </a:r>
                </a:p>
                <a:p>
                  <a:pPr eaLnBrk="0" hangingPunct="0"/>
                  <a:endParaRPr lang="fr-FR"/>
                </a:p>
              </p:txBody>
            </p:sp>
            <p:sp>
              <p:nvSpPr>
                <p:cNvPr id="11453" name="Rectangle 189"/>
                <p:cNvSpPr>
                  <a:spLocks noChangeArrowheads="1"/>
                </p:cNvSpPr>
                <p:nvPr/>
              </p:nvSpPr>
              <p:spPr bwMode="auto">
                <a:xfrm>
                  <a:off x="3179" y="3224"/>
                  <a:ext cx="148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sp>
          <p:nvSpPr>
            <p:cNvPr id="11456" name="Rectangle 192"/>
            <p:cNvSpPr>
              <a:spLocks noChangeArrowheads="1"/>
            </p:cNvSpPr>
            <p:nvPr/>
          </p:nvSpPr>
          <p:spPr bwMode="auto">
            <a:xfrm>
              <a:off x="-3" y="-3"/>
              <a:ext cx="4671" cy="3633"/>
            </a:xfrm>
            <a:prstGeom prst="rect">
              <a:avLst/>
            </a:prstGeom>
            <a:noFill/>
            <a:ln w="9525">
              <a:solidFill>
                <a:srgbClr val="A0A0A0"/>
              </a:solidFill>
              <a:miter lim="800000"/>
              <a:headEnd/>
              <a:tailEnd/>
            </a:ln>
            <a:effectLst/>
          </p:spPr>
          <p:txBody>
            <a:bodyPr>
              <a:prstTxWarp prst="textNoShape">
                <a:avLst/>
              </a:prstTxWarp>
            </a:bodyPr>
            <a:lstStyle/>
            <a:p>
              <a:endParaRPr lang="en-US"/>
            </a:p>
          </p:txBody>
        </p:sp>
      </p:grpSp>
      <p:grpSp>
        <p:nvGrpSpPr>
          <p:cNvPr id="11458" name="Group 194"/>
          <p:cNvGrpSpPr>
            <a:grpSpLocks/>
          </p:cNvGrpSpPr>
          <p:nvPr/>
        </p:nvGrpSpPr>
        <p:grpSpPr bwMode="auto">
          <a:xfrm>
            <a:off x="1143000" y="4572000"/>
            <a:ext cx="7602538" cy="2462213"/>
            <a:chOff x="-3" y="-3"/>
            <a:chExt cx="4789" cy="1618"/>
          </a:xfrm>
        </p:grpSpPr>
        <p:grpSp>
          <p:nvGrpSpPr>
            <p:cNvPr id="11459" name="Group 195"/>
            <p:cNvGrpSpPr>
              <a:grpSpLocks/>
            </p:cNvGrpSpPr>
            <p:nvPr/>
          </p:nvGrpSpPr>
          <p:grpSpPr bwMode="auto">
            <a:xfrm>
              <a:off x="0" y="0"/>
              <a:ext cx="4783" cy="1612"/>
              <a:chOff x="0" y="0"/>
              <a:chExt cx="4783" cy="1612"/>
            </a:xfrm>
          </p:grpSpPr>
          <p:grpSp>
            <p:nvGrpSpPr>
              <p:cNvPr id="11460" name="Group 196"/>
              <p:cNvGrpSpPr>
                <a:grpSpLocks/>
              </p:cNvGrpSpPr>
              <p:nvPr/>
            </p:nvGrpSpPr>
            <p:grpSpPr bwMode="auto">
              <a:xfrm>
                <a:off x="0" y="0"/>
                <a:ext cx="199" cy="403"/>
                <a:chOff x="0" y="0"/>
                <a:chExt cx="199" cy="403"/>
              </a:xfrm>
            </p:grpSpPr>
            <p:sp>
              <p:nvSpPr>
                <p:cNvPr id="11461" name="Rectangle 197"/>
                <p:cNvSpPr>
                  <a:spLocks noChangeArrowheads="1"/>
                </p:cNvSpPr>
                <p:nvPr/>
              </p:nvSpPr>
              <p:spPr bwMode="auto">
                <a:xfrm>
                  <a:off x="28" y="0"/>
                  <a:ext cx="143"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62" name="Rectangle 198"/>
                <p:cNvSpPr>
                  <a:spLocks noChangeArrowheads="1"/>
                </p:cNvSpPr>
                <p:nvPr/>
              </p:nvSpPr>
              <p:spPr bwMode="auto">
                <a:xfrm>
                  <a:off x="0" y="0"/>
                  <a:ext cx="199"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63" name="Group 199"/>
              <p:cNvGrpSpPr>
                <a:grpSpLocks/>
              </p:cNvGrpSpPr>
              <p:nvPr/>
            </p:nvGrpSpPr>
            <p:grpSpPr bwMode="auto">
              <a:xfrm>
                <a:off x="199" y="0"/>
                <a:ext cx="634" cy="403"/>
                <a:chOff x="199" y="0"/>
                <a:chExt cx="634" cy="403"/>
              </a:xfrm>
            </p:grpSpPr>
            <p:sp>
              <p:nvSpPr>
                <p:cNvPr id="11464" name="Rectangle 200"/>
                <p:cNvSpPr>
                  <a:spLocks noChangeArrowheads="1"/>
                </p:cNvSpPr>
                <p:nvPr/>
              </p:nvSpPr>
              <p:spPr bwMode="auto">
                <a:xfrm>
                  <a:off x="227" y="0"/>
                  <a:ext cx="57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Vernègues</a:t>
                  </a:r>
                </a:p>
                <a:p>
                  <a:pPr eaLnBrk="0" hangingPunct="0"/>
                  <a:endParaRPr lang="fr-FR"/>
                </a:p>
              </p:txBody>
            </p:sp>
            <p:sp>
              <p:nvSpPr>
                <p:cNvPr id="11465" name="Rectangle 201"/>
                <p:cNvSpPr>
                  <a:spLocks noChangeArrowheads="1"/>
                </p:cNvSpPr>
                <p:nvPr/>
              </p:nvSpPr>
              <p:spPr bwMode="auto">
                <a:xfrm>
                  <a:off x="199" y="0"/>
                  <a:ext cx="63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66" name="Group 202"/>
              <p:cNvGrpSpPr>
                <a:grpSpLocks/>
              </p:cNvGrpSpPr>
              <p:nvPr/>
            </p:nvGrpSpPr>
            <p:grpSpPr bwMode="auto">
              <a:xfrm>
                <a:off x="833" y="0"/>
                <a:ext cx="596" cy="403"/>
                <a:chOff x="833" y="0"/>
                <a:chExt cx="596" cy="403"/>
              </a:xfrm>
            </p:grpSpPr>
            <p:sp>
              <p:nvSpPr>
                <p:cNvPr id="11467" name="Rectangle 203"/>
                <p:cNvSpPr>
                  <a:spLocks noChangeArrowheads="1"/>
                </p:cNvSpPr>
                <p:nvPr/>
              </p:nvSpPr>
              <p:spPr bwMode="auto">
                <a:xfrm>
                  <a:off x="861" y="0"/>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04211619</a:t>
                  </a:r>
                </a:p>
                <a:p>
                  <a:pPr eaLnBrk="0" hangingPunct="0"/>
                  <a:endParaRPr lang="fr-FR"/>
                </a:p>
              </p:txBody>
            </p:sp>
            <p:sp>
              <p:nvSpPr>
                <p:cNvPr id="11468" name="Rectangle 204"/>
                <p:cNvSpPr>
                  <a:spLocks noChangeArrowheads="1"/>
                </p:cNvSpPr>
                <p:nvPr/>
              </p:nvSpPr>
              <p:spPr bwMode="auto">
                <a:xfrm>
                  <a:off x="833" y="0"/>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69" name="Group 205"/>
              <p:cNvGrpSpPr>
                <a:grpSpLocks/>
              </p:cNvGrpSpPr>
              <p:nvPr/>
            </p:nvGrpSpPr>
            <p:grpSpPr bwMode="auto">
              <a:xfrm>
                <a:off x="1429" y="0"/>
                <a:ext cx="331" cy="403"/>
                <a:chOff x="1429" y="0"/>
                <a:chExt cx="331" cy="403"/>
              </a:xfrm>
            </p:grpSpPr>
            <p:sp>
              <p:nvSpPr>
                <p:cNvPr id="11470" name="Rectangle 206"/>
                <p:cNvSpPr>
                  <a:spLocks noChangeArrowheads="1"/>
                </p:cNvSpPr>
                <p:nvPr/>
              </p:nvSpPr>
              <p:spPr bwMode="auto">
                <a:xfrm>
                  <a:off x="1457" y="0"/>
                  <a:ext cx="27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009</a:t>
                  </a:r>
                </a:p>
                <a:p>
                  <a:pPr eaLnBrk="0" hangingPunct="0"/>
                  <a:endParaRPr lang="fr-FR"/>
                </a:p>
              </p:txBody>
            </p:sp>
            <p:sp>
              <p:nvSpPr>
                <p:cNvPr id="11471" name="Rectangle 207"/>
                <p:cNvSpPr>
                  <a:spLocks noChangeArrowheads="1"/>
                </p:cNvSpPr>
                <p:nvPr/>
              </p:nvSpPr>
              <p:spPr bwMode="auto">
                <a:xfrm>
                  <a:off x="1429" y="0"/>
                  <a:ext cx="33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72" name="Group 208"/>
              <p:cNvGrpSpPr>
                <a:grpSpLocks/>
              </p:cNvGrpSpPr>
              <p:nvPr/>
            </p:nvGrpSpPr>
            <p:grpSpPr bwMode="auto">
              <a:xfrm>
                <a:off x="1760" y="0"/>
                <a:ext cx="648" cy="403"/>
                <a:chOff x="1760" y="0"/>
                <a:chExt cx="648" cy="403"/>
              </a:xfrm>
            </p:grpSpPr>
            <p:sp>
              <p:nvSpPr>
                <p:cNvPr id="11473" name="Rectangle 209"/>
                <p:cNvSpPr>
                  <a:spLocks noChangeArrowheads="1"/>
                </p:cNvSpPr>
                <p:nvPr/>
              </p:nvSpPr>
              <p:spPr bwMode="auto">
                <a:xfrm>
                  <a:off x="1788" y="0"/>
                  <a:ext cx="592"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rocher</a:t>
                  </a:r>
                </a:p>
                <a:p>
                  <a:pPr eaLnBrk="0" hangingPunct="0"/>
                  <a:endParaRPr lang="fr-FR"/>
                </a:p>
              </p:txBody>
            </p:sp>
            <p:sp>
              <p:nvSpPr>
                <p:cNvPr id="11474" name="Rectangle 210"/>
                <p:cNvSpPr>
                  <a:spLocks noChangeArrowheads="1"/>
                </p:cNvSpPr>
                <p:nvPr/>
              </p:nvSpPr>
              <p:spPr bwMode="auto">
                <a:xfrm>
                  <a:off x="1760" y="0"/>
                  <a:ext cx="648"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75" name="Group 211"/>
              <p:cNvGrpSpPr>
                <a:grpSpLocks/>
              </p:cNvGrpSpPr>
              <p:nvPr/>
            </p:nvGrpSpPr>
            <p:grpSpPr bwMode="auto">
              <a:xfrm>
                <a:off x="2408" y="0"/>
                <a:ext cx="384" cy="403"/>
                <a:chOff x="2408" y="0"/>
                <a:chExt cx="384" cy="403"/>
              </a:xfrm>
            </p:grpSpPr>
            <p:sp>
              <p:nvSpPr>
                <p:cNvPr id="11476" name="Rectangle 212"/>
                <p:cNvSpPr>
                  <a:spLocks noChangeArrowheads="1"/>
                </p:cNvSpPr>
                <p:nvPr/>
              </p:nvSpPr>
              <p:spPr bwMode="auto">
                <a:xfrm>
                  <a:off x="2436" y="0"/>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2048</a:t>
                  </a:r>
                </a:p>
                <a:p>
                  <a:pPr eaLnBrk="0" hangingPunct="0"/>
                  <a:endParaRPr lang="fr-FR"/>
                </a:p>
              </p:txBody>
            </p:sp>
            <p:sp>
              <p:nvSpPr>
                <p:cNvPr id="11477" name="Rectangle 213"/>
                <p:cNvSpPr>
                  <a:spLocks noChangeArrowheads="1"/>
                </p:cNvSpPr>
                <p:nvPr/>
              </p:nvSpPr>
              <p:spPr bwMode="auto">
                <a:xfrm>
                  <a:off x="2408" y="0"/>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78" name="Group 214"/>
              <p:cNvGrpSpPr>
                <a:grpSpLocks/>
              </p:cNvGrpSpPr>
              <p:nvPr/>
            </p:nvGrpSpPr>
            <p:grpSpPr bwMode="auto">
              <a:xfrm>
                <a:off x="2792" y="0"/>
                <a:ext cx="1991" cy="403"/>
                <a:chOff x="2792" y="0"/>
                <a:chExt cx="1991" cy="403"/>
              </a:xfrm>
            </p:grpSpPr>
            <p:sp>
              <p:nvSpPr>
                <p:cNvPr id="11479" name="Rectangle 215"/>
                <p:cNvSpPr>
                  <a:spLocks noChangeArrowheads="1"/>
                </p:cNvSpPr>
                <p:nvPr/>
              </p:nvSpPr>
              <p:spPr bwMode="auto">
                <a:xfrm>
                  <a:off x="2820" y="0"/>
                  <a:ext cx="193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Vieux village à côté des ruines du château </a:t>
                  </a:r>
                </a:p>
                <a:p>
                  <a:pPr eaLnBrk="0" hangingPunct="0"/>
                  <a:endParaRPr lang="fr-FR"/>
                </a:p>
              </p:txBody>
            </p:sp>
            <p:sp>
              <p:nvSpPr>
                <p:cNvPr id="11480" name="Rectangle 216"/>
                <p:cNvSpPr>
                  <a:spLocks noChangeArrowheads="1"/>
                </p:cNvSpPr>
                <p:nvPr/>
              </p:nvSpPr>
              <p:spPr bwMode="auto">
                <a:xfrm>
                  <a:off x="2792" y="0"/>
                  <a:ext cx="199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81" name="Group 217"/>
              <p:cNvGrpSpPr>
                <a:grpSpLocks/>
              </p:cNvGrpSpPr>
              <p:nvPr/>
            </p:nvGrpSpPr>
            <p:grpSpPr bwMode="auto">
              <a:xfrm>
                <a:off x="0" y="403"/>
                <a:ext cx="199" cy="403"/>
                <a:chOff x="0" y="403"/>
                <a:chExt cx="199" cy="403"/>
              </a:xfrm>
            </p:grpSpPr>
            <p:sp>
              <p:nvSpPr>
                <p:cNvPr id="11482" name="Rectangle 218"/>
                <p:cNvSpPr>
                  <a:spLocks noChangeArrowheads="1"/>
                </p:cNvSpPr>
                <p:nvPr/>
              </p:nvSpPr>
              <p:spPr bwMode="auto">
                <a:xfrm>
                  <a:off x="28" y="403"/>
                  <a:ext cx="143"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83" name="Rectangle 219"/>
                <p:cNvSpPr>
                  <a:spLocks noChangeArrowheads="1"/>
                </p:cNvSpPr>
                <p:nvPr/>
              </p:nvSpPr>
              <p:spPr bwMode="auto">
                <a:xfrm>
                  <a:off x="0" y="403"/>
                  <a:ext cx="199"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84" name="Group 220"/>
              <p:cNvGrpSpPr>
                <a:grpSpLocks/>
              </p:cNvGrpSpPr>
              <p:nvPr/>
            </p:nvGrpSpPr>
            <p:grpSpPr bwMode="auto">
              <a:xfrm>
                <a:off x="199" y="403"/>
                <a:ext cx="634" cy="403"/>
                <a:chOff x="199" y="403"/>
                <a:chExt cx="634" cy="403"/>
              </a:xfrm>
            </p:grpSpPr>
            <p:sp>
              <p:nvSpPr>
                <p:cNvPr id="11485" name="Rectangle 221"/>
                <p:cNvSpPr>
                  <a:spLocks noChangeArrowheads="1"/>
                </p:cNvSpPr>
                <p:nvPr/>
              </p:nvSpPr>
              <p:spPr bwMode="auto">
                <a:xfrm>
                  <a:off x="227" y="403"/>
                  <a:ext cx="57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486" name="Rectangle 222"/>
                <p:cNvSpPr>
                  <a:spLocks noChangeArrowheads="1"/>
                </p:cNvSpPr>
                <p:nvPr/>
              </p:nvSpPr>
              <p:spPr bwMode="auto">
                <a:xfrm>
                  <a:off x="199" y="403"/>
                  <a:ext cx="63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87" name="Group 223"/>
              <p:cNvGrpSpPr>
                <a:grpSpLocks/>
              </p:cNvGrpSpPr>
              <p:nvPr/>
            </p:nvGrpSpPr>
            <p:grpSpPr bwMode="auto">
              <a:xfrm>
                <a:off x="833" y="403"/>
                <a:ext cx="596" cy="403"/>
                <a:chOff x="833" y="403"/>
                <a:chExt cx="596" cy="403"/>
              </a:xfrm>
            </p:grpSpPr>
            <p:sp>
              <p:nvSpPr>
                <p:cNvPr id="11488" name="Rectangle 224"/>
                <p:cNvSpPr>
                  <a:spLocks noChangeArrowheads="1"/>
                </p:cNvSpPr>
                <p:nvPr/>
              </p:nvSpPr>
              <p:spPr bwMode="auto">
                <a:xfrm>
                  <a:off x="861" y="403"/>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04211646</a:t>
                  </a:r>
                </a:p>
                <a:p>
                  <a:pPr eaLnBrk="0" hangingPunct="0"/>
                  <a:endParaRPr lang="fr-FR"/>
                </a:p>
              </p:txBody>
            </p:sp>
            <p:sp>
              <p:nvSpPr>
                <p:cNvPr id="11489" name="Rectangle 225"/>
                <p:cNvSpPr>
                  <a:spLocks noChangeArrowheads="1"/>
                </p:cNvSpPr>
                <p:nvPr/>
              </p:nvSpPr>
              <p:spPr bwMode="auto">
                <a:xfrm>
                  <a:off x="833" y="403"/>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90" name="Group 226"/>
              <p:cNvGrpSpPr>
                <a:grpSpLocks/>
              </p:cNvGrpSpPr>
              <p:nvPr/>
            </p:nvGrpSpPr>
            <p:grpSpPr bwMode="auto">
              <a:xfrm>
                <a:off x="1429" y="403"/>
                <a:ext cx="331" cy="403"/>
                <a:chOff x="1429" y="403"/>
                <a:chExt cx="331" cy="403"/>
              </a:xfrm>
            </p:grpSpPr>
            <p:sp>
              <p:nvSpPr>
                <p:cNvPr id="11491" name="Rectangle 227"/>
                <p:cNvSpPr>
                  <a:spLocks noChangeArrowheads="1"/>
                </p:cNvSpPr>
                <p:nvPr/>
              </p:nvSpPr>
              <p:spPr bwMode="auto">
                <a:xfrm>
                  <a:off x="1457" y="403"/>
                  <a:ext cx="27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010</a:t>
                  </a:r>
                </a:p>
                <a:p>
                  <a:pPr eaLnBrk="0" hangingPunct="0"/>
                  <a:endParaRPr lang="fr-FR"/>
                </a:p>
              </p:txBody>
            </p:sp>
            <p:sp>
              <p:nvSpPr>
                <p:cNvPr id="11492" name="Rectangle 228"/>
                <p:cNvSpPr>
                  <a:spLocks noChangeArrowheads="1"/>
                </p:cNvSpPr>
                <p:nvPr/>
              </p:nvSpPr>
              <p:spPr bwMode="auto">
                <a:xfrm>
                  <a:off x="1429" y="403"/>
                  <a:ext cx="33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93" name="Group 229"/>
              <p:cNvGrpSpPr>
                <a:grpSpLocks/>
              </p:cNvGrpSpPr>
              <p:nvPr/>
            </p:nvGrpSpPr>
            <p:grpSpPr bwMode="auto">
              <a:xfrm>
                <a:off x="1760" y="403"/>
                <a:ext cx="648" cy="403"/>
                <a:chOff x="1760" y="403"/>
                <a:chExt cx="648" cy="403"/>
              </a:xfrm>
            </p:grpSpPr>
            <p:sp>
              <p:nvSpPr>
                <p:cNvPr id="11494" name="Rectangle 230"/>
                <p:cNvSpPr>
                  <a:spLocks noChangeArrowheads="1"/>
                </p:cNvSpPr>
                <p:nvPr/>
              </p:nvSpPr>
              <p:spPr bwMode="auto">
                <a:xfrm>
                  <a:off x="1788" y="403"/>
                  <a:ext cx="592"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TN+herbes</a:t>
                  </a:r>
                </a:p>
                <a:p>
                  <a:pPr eaLnBrk="0" hangingPunct="0"/>
                  <a:endParaRPr lang="fr-FR"/>
                </a:p>
              </p:txBody>
            </p:sp>
            <p:sp>
              <p:nvSpPr>
                <p:cNvPr id="11495" name="Rectangle 231"/>
                <p:cNvSpPr>
                  <a:spLocks noChangeArrowheads="1"/>
                </p:cNvSpPr>
                <p:nvPr/>
              </p:nvSpPr>
              <p:spPr bwMode="auto">
                <a:xfrm>
                  <a:off x="1760" y="403"/>
                  <a:ext cx="648"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96" name="Group 232"/>
              <p:cNvGrpSpPr>
                <a:grpSpLocks/>
              </p:cNvGrpSpPr>
              <p:nvPr/>
            </p:nvGrpSpPr>
            <p:grpSpPr bwMode="auto">
              <a:xfrm>
                <a:off x="2408" y="403"/>
                <a:ext cx="384" cy="403"/>
                <a:chOff x="2408" y="403"/>
                <a:chExt cx="384" cy="403"/>
              </a:xfrm>
            </p:grpSpPr>
            <p:sp>
              <p:nvSpPr>
                <p:cNvPr id="11497" name="Rectangle 233"/>
                <p:cNvSpPr>
                  <a:spLocks noChangeArrowheads="1"/>
                </p:cNvSpPr>
                <p:nvPr/>
              </p:nvSpPr>
              <p:spPr bwMode="auto">
                <a:xfrm>
                  <a:off x="2436" y="403"/>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1024</a:t>
                  </a:r>
                </a:p>
                <a:p>
                  <a:pPr eaLnBrk="0" hangingPunct="0"/>
                  <a:endParaRPr lang="fr-FR"/>
                </a:p>
              </p:txBody>
            </p:sp>
            <p:sp>
              <p:nvSpPr>
                <p:cNvPr id="11498" name="Rectangle 234"/>
                <p:cNvSpPr>
                  <a:spLocks noChangeArrowheads="1"/>
                </p:cNvSpPr>
                <p:nvPr/>
              </p:nvSpPr>
              <p:spPr bwMode="auto">
                <a:xfrm>
                  <a:off x="2408" y="403"/>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499" name="Group 235"/>
              <p:cNvGrpSpPr>
                <a:grpSpLocks/>
              </p:cNvGrpSpPr>
              <p:nvPr/>
            </p:nvGrpSpPr>
            <p:grpSpPr bwMode="auto">
              <a:xfrm>
                <a:off x="2792" y="403"/>
                <a:ext cx="1991" cy="403"/>
                <a:chOff x="2792" y="403"/>
                <a:chExt cx="1991" cy="403"/>
              </a:xfrm>
            </p:grpSpPr>
            <p:sp>
              <p:nvSpPr>
                <p:cNvPr id="11500" name="Rectangle 236"/>
                <p:cNvSpPr>
                  <a:spLocks noChangeArrowheads="1"/>
                </p:cNvSpPr>
                <p:nvPr/>
              </p:nvSpPr>
              <p:spPr bwMode="auto">
                <a:xfrm>
                  <a:off x="2820" y="403"/>
                  <a:ext cx="193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Pente de la colline du château </a:t>
                  </a:r>
                </a:p>
                <a:p>
                  <a:pPr eaLnBrk="0" hangingPunct="0"/>
                  <a:endParaRPr lang="fr-FR"/>
                </a:p>
              </p:txBody>
            </p:sp>
            <p:sp>
              <p:nvSpPr>
                <p:cNvPr id="11501" name="Rectangle 237"/>
                <p:cNvSpPr>
                  <a:spLocks noChangeArrowheads="1"/>
                </p:cNvSpPr>
                <p:nvPr/>
              </p:nvSpPr>
              <p:spPr bwMode="auto">
                <a:xfrm>
                  <a:off x="2792" y="403"/>
                  <a:ext cx="199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02" name="Group 238"/>
              <p:cNvGrpSpPr>
                <a:grpSpLocks/>
              </p:cNvGrpSpPr>
              <p:nvPr/>
            </p:nvGrpSpPr>
            <p:grpSpPr bwMode="auto">
              <a:xfrm>
                <a:off x="0" y="806"/>
                <a:ext cx="199" cy="403"/>
                <a:chOff x="0" y="806"/>
                <a:chExt cx="199" cy="403"/>
              </a:xfrm>
            </p:grpSpPr>
            <p:sp>
              <p:nvSpPr>
                <p:cNvPr id="11503" name="Rectangle 239"/>
                <p:cNvSpPr>
                  <a:spLocks noChangeArrowheads="1"/>
                </p:cNvSpPr>
                <p:nvPr/>
              </p:nvSpPr>
              <p:spPr bwMode="auto">
                <a:xfrm>
                  <a:off x="28" y="806"/>
                  <a:ext cx="143"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504" name="Rectangle 240"/>
                <p:cNvSpPr>
                  <a:spLocks noChangeArrowheads="1"/>
                </p:cNvSpPr>
                <p:nvPr/>
              </p:nvSpPr>
              <p:spPr bwMode="auto">
                <a:xfrm>
                  <a:off x="0" y="806"/>
                  <a:ext cx="199"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05" name="Group 241"/>
              <p:cNvGrpSpPr>
                <a:grpSpLocks/>
              </p:cNvGrpSpPr>
              <p:nvPr/>
            </p:nvGrpSpPr>
            <p:grpSpPr bwMode="auto">
              <a:xfrm>
                <a:off x="199" y="806"/>
                <a:ext cx="634" cy="403"/>
                <a:chOff x="199" y="806"/>
                <a:chExt cx="634" cy="403"/>
              </a:xfrm>
            </p:grpSpPr>
            <p:sp>
              <p:nvSpPr>
                <p:cNvPr id="11506" name="Rectangle 242"/>
                <p:cNvSpPr>
                  <a:spLocks noChangeArrowheads="1"/>
                </p:cNvSpPr>
                <p:nvPr/>
              </p:nvSpPr>
              <p:spPr bwMode="auto">
                <a:xfrm>
                  <a:off x="227" y="806"/>
                  <a:ext cx="57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507" name="Rectangle 243"/>
                <p:cNvSpPr>
                  <a:spLocks noChangeArrowheads="1"/>
                </p:cNvSpPr>
                <p:nvPr/>
              </p:nvSpPr>
              <p:spPr bwMode="auto">
                <a:xfrm>
                  <a:off x="199" y="806"/>
                  <a:ext cx="63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08" name="Group 244"/>
              <p:cNvGrpSpPr>
                <a:grpSpLocks/>
              </p:cNvGrpSpPr>
              <p:nvPr/>
            </p:nvGrpSpPr>
            <p:grpSpPr bwMode="auto">
              <a:xfrm>
                <a:off x="833" y="806"/>
                <a:ext cx="596" cy="403"/>
                <a:chOff x="833" y="806"/>
                <a:chExt cx="596" cy="403"/>
              </a:xfrm>
            </p:grpSpPr>
            <p:sp>
              <p:nvSpPr>
                <p:cNvPr id="11509" name="Rectangle 245"/>
                <p:cNvSpPr>
                  <a:spLocks noChangeArrowheads="1"/>
                </p:cNvSpPr>
                <p:nvPr/>
              </p:nvSpPr>
              <p:spPr bwMode="auto">
                <a:xfrm>
                  <a:off x="861" y="806"/>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04211716</a:t>
                  </a:r>
                </a:p>
                <a:p>
                  <a:pPr eaLnBrk="0" hangingPunct="0"/>
                  <a:endParaRPr lang="fr-FR"/>
                </a:p>
              </p:txBody>
            </p:sp>
            <p:sp>
              <p:nvSpPr>
                <p:cNvPr id="11510" name="Rectangle 246"/>
                <p:cNvSpPr>
                  <a:spLocks noChangeArrowheads="1"/>
                </p:cNvSpPr>
                <p:nvPr/>
              </p:nvSpPr>
              <p:spPr bwMode="auto">
                <a:xfrm>
                  <a:off x="833" y="806"/>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11" name="Group 247"/>
              <p:cNvGrpSpPr>
                <a:grpSpLocks/>
              </p:cNvGrpSpPr>
              <p:nvPr/>
            </p:nvGrpSpPr>
            <p:grpSpPr bwMode="auto">
              <a:xfrm>
                <a:off x="1429" y="806"/>
                <a:ext cx="331" cy="403"/>
                <a:chOff x="1429" y="806"/>
                <a:chExt cx="331" cy="403"/>
              </a:xfrm>
            </p:grpSpPr>
            <p:sp>
              <p:nvSpPr>
                <p:cNvPr id="11512" name="Rectangle 248"/>
                <p:cNvSpPr>
                  <a:spLocks noChangeArrowheads="1"/>
                </p:cNvSpPr>
                <p:nvPr/>
              </p:nvSpPr>
              <p:spPr bwMode="auto">
                <a:xfrm>
                  <a:off x="1457" y="806"/>
                  <a:ext cx="27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011</a:t>
                  </a:r>
                </a:p>
                <a:p>
                  <a:pPr eaLnBrk="0" hangingPunct="0"/>
                  <a:endParaRPr lang="fr-FR"/>
                </a:p>
              </p:txBody>
            </p:sp>
            <p:sp>
              <p:nvSpPr>
                <p:cNvPr id="11513" name="Rectangle 249"/>
                <p:cNvSpPr>
                  <a:spLocks noChangeArrowheads="1"/>
                </p:cNvSpPr>
                <p:nvPr/>
              </p:nvSpPr>
              <p:spPr bwMode="auto">
                <a:xfrm>
                  <a:off x="1429" y="806"/>
                  <a:ext cx="33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14" name="Group 250"/>
              <p:cNvGrpSpPr>
                <a:grpSpLocks/>
              </p:cNvGrpSpPr>
              <p:nvPr/>
            </p:nvGrpSpPr>
            <p:grpSpPr bwMode="auto">
              <a:xfrm>
                <a:off x="1760" y="806"/>
                <a:ext cx="648" cy="403"/>
                <a:chOff x="1760" y="806"/>
                <a:chExt cx="648" cy="403"/>
              </a:xfrm>
            </p:grpSpPr>
            <p:sp>
              <p:nvSpPr>
                <p:cNvPr id="11515" name="Rectangle 251"/>
                <p:cNvSpPr>
                  <a:spLocks noChangeArrowheads="1"/>
                </p:cNvSpPr>
                <p:nvPr/>
              </p:nvSpPr>
              <p:spPr bwMode="auto">
                <a:xfrm>
                  <a:off x="1788" y="806"/>
                  <a:ext cx="592"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TN</a:t>
                  </a:r>
                </a:p>
                <a:p>
                  <a:pPr eaLnBrk="0" hangingPunct="0"/>
                  <a:endParaRPr lang="fr-FR"/>
                </a:p>
              </p:txBody>
            </p:sp>
            <p:sp>
              <p:nvSpPr>
                <p:cNvPr id="11516" name="Rectangle 252"/>
                <p:cNvSpPr>
                  <a:spLocks noChangeArrowheads="1"/>
                </p:cNvSpPr>
                <p:nvPr/>
              </p:nvSpPr>
              <p:spPr bwMode="auto">
                <a:xfrm>
                  <a:off x="1760" y="806"/>
                  <a:ext cx="648"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17" name="Group 253"/>
              <p:cNvGrpSpPr>
                <a:grpSpLocks/>
              </p:cNvGrpSpPr>
              <p:nvPr/>
            </p:nvGrpSpPr>
            <p:grpSpPr bwMode="auto">
              <a:xfrm>
                <a:off x="2408" y="806"/>
                <a:ext cx="384" cy="403"/>
                <a:chOff x="2408" y="806"/>
                <a:chExt cx="384" cy="403"/>
              </a:xfrm>
            </p:grpSpPr>
            <p:sp>
              <p:nvSpPr>
                <p:cNvPr id="11518" name="Rectangle 254"/>
                <p:cNvSpPr>
                  <a:spLocks noChangeArrowheads="1"/>
                </p:cNvSpPr>
                <p:nvPr/>
              </p:nvSpPr>
              <p:spPr bwMode="auto">
                <a:xfrm>
                  <a:off x="2436" y="806"/>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512</a:t>
                  </a:r>
                </a:p>
                <a:p>
                  <a:pPr eaLnBrk="0" hangingPunct="0"/>
                  <a:endParaRPr lang="fr-FR"/>
                </a:p>
              </p:txBody>
            </p:sp>
            <p:sp>
              <p:nvSpPr>
                <p:cNvPr id="11519" name="Rectangle 255"/>
                <p:cNvSpPr>
                  <a:spLocks noChangeArrowheads="1"/>
                </p:cNvSpPr>
                <p:nvPr/>
              </p:nvSpPr>
              <p:spPr bwMode="auto">
                <a:xfrm>
                  <a:off x="2408" y="806"/>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20" name="Group 256"/>
              <p:cNvGrpSpPr>
                <a:grpSpLocks/>
              </p:cNvGrpSpPr>
              <p:nvPr/>
            </p:nvGrpSpPr>
            <p:grpSpPr bwMode="auto">
              <a:xfrm>
                <a:off x="2792" y="806"/>
                <a:ext cx="1991" cy="403"/>
                <a:chOff x="2792" y="806"/>
                <a:chExt cx="1991" cy="403"/>
              </a:xfrm>
            </p:grpSpPr>
            <p:sp>
              <p:nvSpPr>
                <p:cNvPr id="11521" name="Rectangle 257"/>
                <p:cNvSpPr>
                  <a:spLocks noChangeArrowheads="1"/>
                </p:cNvSpPr>
                <p:nvPr/>
              </p:nvSpPr>
              <p:spPr bwMode="auto">
                <a:xfrm>
                  <a:off x="2820" y="806"/>
                  <a:ext cx="193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Bas de la pente à côté croix</a:t>
                  </a:r>
                </a:p>
                <a:p>
                  <a:pPr eaLnBrk="0" hangingPunct="0"/>
                  <a:endParaRPr lang="fr-FR"/>
                </a:p>
              </p:txBody>
            </p:sp>
            <p:sp>
              <p:nvSpPr>
                <p:cNvPr id="11522" name="Rectangle 258"/>
                <p:cNvSpPr>
                  <a:spLocks noChangeArrowheads="1"/>
                </p:cNvSpPr>
                <p:nvPr/>
              </p:nvSpPr>
              <p:spPr bwMode="auto">
                <a:xfrm>
                  <a:off x="2792" y="806"/>
                  <a:ext cx="199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23" name="Group 259"/>
              <p:cNvGrpSpPr>
                <a:grpSpLocks/>
              </p:cNvGrpSpPr>
              <p:nvPr/>
            </p:nvGrpSpPr>
            <p:grpSpPr bwMode="auto">
              <a:xfrm>
                <a:off x="0" y="1209"/>
                <a:ext cx="199" cy="403"/>
                <a:chOff x="0" y="1209"/>
                <a:chExt cx="199" cy="403"/>
              </a:xfrm>
            </p:grpSpPr>
            <p:sp>
              <p:nvSpPr>
                <p:cNvPr id="11524" name="Rectangle 260"/>
                <p:cNvSpPr>
                  <a:spLocks noChangeArrowheads="1"/>
                </p:cNvSpPr>
                <p:nvPr/>
              </p:nvSpPr>
              <p:spPr bwMode="auto">
                <a:xfrm>
                  <a:off x="28" y="1209"/>
                  <a:ext cx="143"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525" name="Rectangle 261"/>
                <p:cNvSpPr>
                  <a:spLocks noChangeArrowheads="1"/>
                </p:cNvSpPr>
                <p:nvPr/>
              </p:nvSpPr>
              <p:spPr bwMode="auto">
                <a:xfrm>
                  <a:off x="0" y="1209"/>
                  <a:ext cx="199"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26" name="Group 262"/>
              <p:cNvGrpSpPr>
                <a:grpSpLocks/>
              </p:cNvGrpSpPr>
              <p:nvPr/>
            </p:nvGrpSpPr>
            <p:grpSpPr bwMode="auto">
              <a:xfrm>
                <a:off x="199" y="1209"/>
                <a:ext cx="634" cy="403"/>
                <a:chOff x="199" y="1209"/>
                <a:chExt cx="634" cy="403"/>
              </a:xfrm>
            </p:grpSpPr>
            <p:sp>
              <p:nvSpPr>
                <p:cNvPr id="11527" name="Rectangle 263"/>
                <p:cNvSpPr>
                  <a:spLocks noChangeArrowheads="1"/>
                </p:cNvSpPr>
                <p:nvPr/>
              </p:nvSpPr>
              <p:spPr bwMode="auto">
                <a:xfrm>
                  <a:off x="227" y="1209"/>
                  <a:ext cx="57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 </a:t>
                  </a:r>
                </a:p>
                <a:p>
                  <a:pPr eaLnBrk="0" hangingPunct="0"/>
                  <a:endParaRPr lang="fr-FR"/>
                </a:p>
              </p:txBody>
            </p:sp>
            <p:sp>
              <p:nvSpPr>
                <p:cNvPr id="11528" name="Rectangle 264"/>
                <p:cNvSpPr>
                  <a:spLocks noChangeArrowheads="1"/>
                </p:cNvSpPr>
                <p:nvPr/>
              </p:nvSpPr>
              <p:spPr bwMode="auto">
                <a:xfrm>
                  <a:off x="199" y="1209"/>
                  <a:ext cx="63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29" name="Group 265"/>
              <p:cNvGrpSpPr>
                <a:grpSpLocks/>
              </p:cNvGrpSpPr>
              <p:nvPr/>
            </p:nvGrpSpPr>
            <p:grpSpPr bwMode="auto">
              <a:xfrm>
                <a:off x="833" y="1209"/>
                <a:ext cx="596" cy="403"/>
                <a:chOff x="833" y="1209"/>
                <a:chExt cx="596" cy="403"/>
              </a:xfrm>
            </p:grpSpPr>
            <p:sp>
              <p:nvSpPr>
                <p:cNvPr id="11530" name="Rectangle 266"/>
                <p:cNvSpPr>
                  <a:spLocks noChangeArrowheads="1"/>
                </p:cNvSpPr>
                <p:nvPr/>
              </p:nvSpPr>
              <p:spPr bwMode="auto">
                <a:xfrm>
                  <a:off x="861" y="1209"/>
                  <a:ext cx="540"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04218511</a:t>
                  </a:r>
                </a:p>
                <a:p>
                  <a:pPr eaLnBrk="0" hangingPunct="0"/>
                  <a:endParaRPr lang="fr-FR"/>
                </a:p>
              </p:txBody>
            </p:sp>
            <p:sp>
              <p:nvSpPr>
                <p:cNvPr id="11531" name="Rectangle 267"/>
                <p:cNvSpPr>
                  <a:spLocks noChangeArrowheads="1"/>
                </p:cNvSpPr>
                <p:nvPr/>
              </p:nvSpPr>
              <p:spPr bwMode="auto">
                <a:xfrm>
                  <a:off x="833" y="1209"/>
                  <a:ext cx="596"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32" name="Group 268"/>
              <p:cNvGrpSpPr>
                <a:grpSpLocks/>
              </p:cNvGrpSpPr>
              <p:nvPr/>
            </p:nvGrpSpPr>
            <p:grpSpPr bwMode="auto">
              <a:xfrm>
                <a:off x="1429" y="1209"/>
                <a:ext cx="331" cy="403"/>
                <a:chOff x="1429" y="1209"/>
                <a:chExt cx="331" cy="403"/>
              </a:xfrm>
            </p:grpSpPr>
            <p:sp>
              <p:nvSpPr>
                <p:cNvPr id="11533" name="Rectangle 269"/>
                <p:cNvSpPr>
                  <a:spLocks noChangeArrowheads="1"/>
                </p:cNvSpPr>
                <p:nvPr/>
              </p:nvSpPr>
              <p:spPr bwMode="auto">
                <a:xfrm>
                  <a:off x="1457" y="1209"/>
                  <a:ext cx="27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012</a:t>
                  </a:r>
                </a:p>
                <a:p>
                  <a:pPr eaLnBrk="0" hangingPunct="0"/>
                  <a:endParaRPr lang="fr-FR"/>
                </a:p>
              </p:txBody>
            </p:sp>
            <p:sp>
              <p:nvSpPr>
                <p:cNvPr id="11534" name="Rectangle 270"/>
                <p:cNvSpPr>
                  <a:spLocks noChangeArrowheads="1"/>
                </p:cNvSpPr>
                <p:nvPr/>
              </p:nvSpPr>
              <p:spPr bwMode="auto">
                <a:xfrm>
                  <a:off x="1429" y="1209"/>
                  <a:ext cx="33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35" name="Group 271"/>
              <p:cNvGrpSpPr>
                <a:grpSpLocks/>
              </p:cNvGrpSpPr>
              <p:nvPr/>
            </p:nvGrpSpPr>
            <p:grpSpPr bwMode="auto">
              <a:xfrm>
                <a:off x="1760" y="1209"/>
                <a:ext cx="648" cy="403"/>
                <a:chOff x="1760" y="1209"/>
                <a:chExt cx="648" cy="403"/>
              </a:xfrm>
            </p:grpSpPr>
            <p:sp>
              <p:nvSpPr>
                <p:cNvPr id="11536" name="Rectangle 272"/>
                <p:cNvSpPr>
                  <a:spLocks noChangeArrowheads="1"/>
                </p:cNvSpPr>
                <p:nvPr/>
              </p:nvSpPr>
              <p:spPr bwMode="auto">
                <a:xfrm>
                  <a:off x="1788" y="1209"/>
                  <a:ext cx="592"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E</a:t>
                  </a:r>
                </a:p>
                <a:p>
                  <a:pPr eaLnBrk="0" hangingPunct="0"/>
                  <a:endParaRPr lang="fr-FR"/>
                </a:p>
              </p:txBody>
            </p:sp>
            <p:sp>
              <p:nvSpPr>
                <p:cNvPr id="11537" name="Rectangle 273"/>
                <p:cNvSpPr>
                  <a:spLocks noChangeArrowheads="1"/>
                </p:cNvSpPr>
                <p:nvPr/>
              </p:nvSpPr>
              <p:spPr bwMode="auto">
                <a:xfrm>
                  <a:off x="1760" y="1209"/>
                  <a:ext cx="648"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38" name="Group 274"/>
              <p:cNvGrpSpPr>
                <a:grpSpLocks/>
              </p:cNvGrpSpPr>
              <p:nvPr/>
            </p:nvGrpSpPr>
            <p:grpSpPr bwMode="auto">
              <a:xfrm>
                <a:off x="2408" y="1209"/>
                <a:ext cx="384" cy="403"/>
                <a:chOff x="2408" y="1209"/>
                <a:chExt cx="384" cy="403"/>
              </a:xfrm>
            </p:grpSpPr>
            <p:sp>
              <p:nvSpPr>
                <p:cNvPr id="11539" name="Rectangle 275"/>
                <p:cNvSpPr>
                  <a:spLocks noChangeArrowheads="1"/>
                </p:cNvSpPr>
                <p:nvPr/>
              </p:nvSpPr>
              <p:spPr bwMode="auto">
                <a:xfrm>
                  <a:off x="2436" y="1209"/>
                  <a:ext cx="328"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1024</a:t>
                  </a:r>
                </a:p>
                <a:p>
                  <a:pPr eaLnBrk="0" hangingPunct="0"/>
                  <a:endParaRPr lang="fr-FR"/>
                </a:p>
              </p:txBody>
            </p:sp>
            <p:sp>
              <p:nvSpPr>
                <p:cNvPr id="11540" name="Rectangle 276"/>
                <p:cNvSpPr>
                  <a:spLocks noChangeArrowheads="1"/>
                </p:cNvSpPr>
                <p:nvPr/>
              </p:nvSpPr>
              <p:spPr bwMode="auto">
                <a:xfrm>
                  <a:off x="2408" y="1209"/>
                  <a:ext cx="384"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nvGrpSpPr>
              <p:cNvPr id="11541" name="Group 277"/>
              <p:cNvGrpSpPr>
                <a:grpSpLocks/>
              </p:cNvGrpSpPr>
              <p:nvPr/>
            </p:nvGrpSpPr>
            <p:grpSpPr bwMode="auto">
              <a:xfrm>
                <a:off x="2792" y="1209"/>
                <a:ext cx="1991" cy="403"/>
                <a:chOff x="2792" y="1209"/>
                <a:chExt cx="1991" cy="403"/>
              </a:xfrm>
            </p:grpSpPr>
            <p:sp>
              <p:nvSpPr>
                <p:cNvPr id="11542" name="Rectangle 278"/>
                <p:cNvSpPr>
                  <a:spLocks noChangeArrowheads="1"/>
                </p:cNvSpPr>
                <p:nvPr/>
              </p:nvSpPr>
              <p:spPr bwMode="auto">
                <a:xfrm>
                  <a:off x="2820" y="1209"/>
                  <a:ext cx="1935" cy="403"/>
                </a:xfrm>
                <a:prstGeom prst="rect">
                  <a:avLst/>
                </a:prstGeom>
                <a:noFill/>
                <a:ln w="9525">
                  <a:noFill/>
                  <a:miter lim="800000"/>
                  <a:headEnd/>
                  <a:tailEnd/>
                </a:ln>
                <a:effectLst/>
              </p:spPr>
              <p:txBody>
                <a:bodyPr>
                  <a:prstTxWarp prst="textNoShape">
                    <a:avLst/>
                  </a:prstTxWarp>
                </a:bodyPr>
                <a:lstStyle/>
                <a:p>
                  <a:r>
                    <a:rPr lang="fr-FR" sz="1200">
                      <a:latin typeface="Arial Unicode MS" charset="0"/>
                      <a:ea typeface="Arial Unicode MS" charset="0"/>
                      <a:cs typeface="Arial Unicode MS" charset="0"/>
                    </a:rPr>
                    <a:t>Place de la mairie, devant école </a:t>
                  </a:r>
                </a:p>
                <a:p>
                  <a:pPr eaLnBrk="0" hangingPunct="0"/>
                  <a:endParaRPr lang="fr-FR"/>
                </a:p>
              </p:txBody>
            </p:sp>
            <p:sp>
              <p:nvSpPr>
                <p:cNvPr id="11543" name="Rectangle 279"/>
                <p:cNvSpPr>
                  <a:spLocks noChangeArrowheads="1"/>
                </p:cNvSpPr>
                <p:nvPr/>
              </p:nvSpPr>
              <p:spPr bwMode="auto">
                <a:xfrm>
                  <a:off x="2792" y="1209"/>
                  <a:ext cx="1991" cy="403"/>
                </a:xfrm>
                <a:prstGeom prst="rect">
                  <a:avLst/>
                </a:prstGeom>
                <a:noFill/>
                <a:ln w="7">
                  <a:solidFill>
                    <a:srgbClr val="A0A0A0"/>
                  </a:solidFill>
                  <a:miter lim="800000"/>
                  <a:headEnd/>
                  <a:tailEnd/>
                </a:ln>
                <a:effectLst/>
              </p:spPr>
              <p:txBody>
                <a:bodyPr>
                  <a:prstTxWarp prst="textNoShape">
                    <a:avLst/>
                  </a:prstTxWarp>
                </a:bodyPr>
                <a:lstStyle/>
                <a:p>
                  <a:endParaRPr lang="en-US"/>
                </a:p>
              </p:txBody>
            </p:sp>
          </p:grpSp>
        </p:grpSp>
        <p:sp>
          <p:nvSpPr>
            <p:cNvPr id="11544" name="Rectangle 280"/>
            <p:cNvSpPr>
              <a:spLocks noChangeArrowheads="1"/>
            </p:cNvSpPr>
            <p:nvPr/>
          </p:nvSpPr>
          <p:spPr bwMode="auto">
            <a:xfrm>
              <a:off x="-3" y="-3"/>
              <a:ext cx="4789" cy="1618"/>
            </a:xfrm>
            <a:prstGeom prst="rect">
              <a:avLst/>
            </a:prstGeom>
            <a:noFill/>
            <a:ln w="9525">
              <a:solidFill>
                <a:srgbClr val="A0A0A0"/>
              </a:solidFill>
              <a:miter lim="800000"/>
              <a:headEnd/>
              <a:tailEnd/>
            </a:ln>
            <a:effectLst/>
          </p:spPr>
          <p:txBody>
            <a:bodyPr>
              <a:prstTxWarp prst="textNoShape">
                <a:avLst/>
              </a:prstTxWarp>
            </a:bodyPr>
            <a:lstStyle/>
            <a:p>
              <a:endParaRPr lang="en-US"/>
            </a:p>
          </p:txBody>
        </p:sp>
      </p:grpSp>
    </p:spTree>
  </p:cSld>
  <p:clrMapOvr>
    <a:masterClrMapping/>
  </p:clrMapOvr>
</p:sld>
</file>

<file path=ppt/theme/theme1.xml><?xml version="1.0" encoding="utf-8"?>
<a:theme xmlns:a="http://schemas.openxmlformats.org/drawingml/2006/main" name="Modèle par défaut">
  <a:themeElements>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Modèle par défau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Modèle par défau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èle par défau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èle par défau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213</TotalTime>
  <Words>787</Words>
  <Application>Microsoft Macintosh PowerPoint</Application>
  <PresentationFormat>On-screen Show (4:3)</PresentationFormat>
  <Paragraphs>121</Paragraphs>
  <Slides>14</Slides>
  <Notes>0</Notes>
  <HiddenSlides>0</HiddenSlides>
  <MMClips>0</MMClips>
  <ScaleCrop>false</ScaleCrop>
  <HeadingPairs>
    <vt:vector size="8" baseType="variant">
      <vt:variant>
        <vt:lpstr>Fonts Used</vt:lpstr>
      </vt:variant>
      <vt:variant>
        <vt:i4>2</vt:i4>
      </vt:variant>
      <vt:variant>
        <vt:lpstr>Design Template</vt:lpstr>
      </vt:variant>
      <vt:variant>
        <vt:i4>1</vt:i4>
      </vt:variant>
      <vt:variant>
        <vt:lpstr>Embedded OLE Servers</vt:lpstr>
      </vt:variant>
      <vt:variant>
        <vt:i4>2</vt:i4>
      </vt:variant>
      <vt:variant>
        <vt:lpstr>Slide Titles</vt:lpstr>
      </vt:variant>
      <vt:variant>
        <vt:i4>14</vt:i4>
      </vt:variant>
    </vt:vector>
  </HeadingPairs>
  <TitlesOfParts>
    <vt:vector size="19" baseType="lpstr">
      <vt:lpstr>Times New Roman</vt:lpstr>
      <vt:lpstr>Arial Unicode MS</vt:lpstr>
      <vt:lpstr>Modèle par défaut</vt:lpstr>
      <vt:lpstr>Image bitmap</vt:lpstr>
      <vt:lpstr>Graphique Microsoft Excel</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Présentation PowerPoint</dc:title>
  <dc:creator> Gourdin-Sangouard  Marie-Christine</dc:creator>
  <cp:keywords/>
  <cp:lastModifiedBy>Catherine Gourdin</cp:lastModifiedBy>
  <cp:revision>8</cp:revision>
  <dcterms:created xsi:type="dcterms:W3CDTF">2014-01-21T18:24:40Z</dcterms:created>
  <dcterms:modified xsi:type="dcterms:W3CDTF">2014-01-21T18:25:39Z</dcterms:modified>
</cp:coreProperties>
</file>